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980051" y="4366514"/>
            <a:ext cx="8327897" cy="1547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50" b="1" i="0">
                <a:solidFill>
                  <a:srgbClr val="EF6A4D"/>
                </a:solidFill>
                <a:latin typeface="Noto Sans KR Black"/>
                <a:cs typeface="Noto Sans KR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rgbClr val="EF6A4D"/>
                </a:solidFill>
                <a:latin typeface="Noto Sans KR Black"/>
                <a:cs typeface="Noto Sans KR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F0F0F"/>
                </a:solidFill>
                <a:latin typeface="바탕"/>
                <a:cs typeface="바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rgbClr val="EF6A4D"/>
                </a:solidFill>
                <a:latin typeface="Noto Sans KR Black"/>
                <a:cs typeface="Noto Sans KR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400" b="1" i="0">
                <a:solidFill>
                  <a:srgbClr val="EF6A4D"/>
                </a:solidFill>
                <a:latin typeface="Noto Sans KR Black"/>
                <a:cs typeface="Noto Sans KR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8283" y="3691318"/>
            <a:ext cx="6631432" cy="1306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400" b="1" i="0">
                <a:solidFill>
                  <a:srgbClr val="EF6A4D"/>
                </a:solidFill>
                <a:latin typeface="Noto Sans KR Black"/>
                <a:cs typeface="Noto Sans KR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2571" y="4360862"/>
            <a:ext cx="16262857" cy="29279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F0F0F"/>
                </a:solidFill>
                <a:latin typeface="바탕"/>
                <a:cs typeface="바탕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.iamport.kr/js/iamport.payment-1.2.0.js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02909" y="5806822"/>
            <a:ext cx="6451600" cy="1170305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dirty="0" sz="3200" spc="-185" b="1">
                <a:solidFill>
                  <a:srgbClr val="0F0F0F"/>
                </a:solidFill>
                <a:latin typeface="맑은 고딕"/>
                <a:cs typeface="맑은 고딕"/>
              </a:rPr>
              <a:t>조장 </a:t>
            </a:r>
            <a:r>
              <a:rPr dirty="0" sz="3200" spc="-70" b="1">
                <a:solidFill>
                  <a:srgbClr val="0F0F0F"/>
                </a:solidFill>
                <a:latin typeface="Noto Sans KR Black"/>
                <a:cs typeface="Noto Sans KR Black"/>
              </a:rPr>
              <a:t>:</a:t>
            </a:r>
            <a:r>
              <a:rPr dirty="0" sz="3200" spc="100" b="1">
                <a:solidFill>
                  <a:srgbClr val="0F0F0F"/>
                </a:solidFill>
                <a:latin typeface="Noto Sans KR Black"/>
                <a:cs typeface="Noto Sans KR Black"/>
              </a:rPr>
              <a:t> </a:t>
            </a:r>
            <a:r>
              <a:rPr dirty="0" sz="3200" spc="-204" b="1">
                <a:solidFill>
                  <a:srgbClr val="0F0F0F"/>
                </a:solidFill>
                <a:latin typeface="맑은 고딕"/>
                <a:cs typeface="맑은 고딕"/>
              </a:rPr>
              <a:t>윤성민</a:t>
            </a:r>
            <a:endParaRPr sz="32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dirty="0" sz="3200" spc="-185" b="1">
                <a:solidFill>
                  <a:srgbClr val="0F0F0F"/>
                </a:solidFill>
                <a:latin typeface="맑은 고딕"/>
                <a:cs typeface="맑은 고딕"/>
              </a:rPr>
              <a:t>조원 </a:t>
            </a:r>
            <a:r>
              <a:rPr dirty="0" sz="3200" spc="-75" b="1">
                <a:solidFill>
                  <a:srgbClr val="0F0F0F"/>
                </a:solidFill>
                <a:latin typeface="Noto Sans KR Black"/>
                <a:cs typeface="Noto Sans KR Black"/>
              </a:rPr>
              <a:t>: </a:t>
            </a:r>
            <a:r>
              <a:rPr dirty="0" sz="3200" spc="-170" b="1">
                <a:solidFill>
                  <a:srgbClr val="0F0F0F"/>
                </a:solidFill>
                <a:latin typeface="맑은 고딕"/>
                <a:cs typeface="맑은 고딕"/>
              </a:rPr>
              <a:t>김동주</a:t>
            </a:r>
            <a:r>
              <a:rPr dirty="0" sz="3200" spc="-170" b="1">
                <a:solidFill>
                  <a:srgbClr val="0F0F0F"/>
                </a:solidFill>
                <a:latin typeface="Noto Sans KR Black"/>
                <a:cs typeface="Noto Sans KR Black"/>
              </a:rPr>
              <a:t>, </a:t>
            </a:r>
            <a:r>
              <a:rPr dirty="0" sz="3200" spc="-170" b="1">
                <a:solidFill>
                  <a:srgbClr val="0F0F0F"/>
                </a:solidFill>
                <a:latin typeface="맑은 고딕"/>
                <a:cs typeface="맑은 고딕"/>
              </a:rPr>
              <a:t>박인병</a:t>
            </a:r>
            <a:r>
              <a:rPr dirty="0" sz="3200" spc="-170" b="1">
                <a:solidFill>
                  <a:srgbClr val="0F0F0F"/>
                </a:solidFill>
                <a:latin typeface="Noto Sans KR Black"/>
                <a:cs typeface="Noto Sans KR Black"/>
              </a:rPr>
              <a:t>, </a:t>
            </a:r>
            <a:r>
              <a:rPr dirty="0" sz="3200" spc="-170" b="1">
                <a:solidFill>
                  <a:srgbClr val="0F0F0F"/>
                </a:solidFill>
                <a:latin typeface="맑은 고딕"/>
                <a:cs typeface="맑은 고딕"/>
              </a:rPr>
              <a:t>서지우</a:t>
            </a:r>
            <a:r>
              <a:rPr dirty="0" sz="3200" spc="-170" b="1">
                <a:solidFill>
                  <a:srgbClr val="0F0F0F"/>
                </a:solidFill>
                <a:latin typeface="Noto Sans KR Black"/>
                <a:cs typeface="Noto Sans KR Black"/>
              </a:rPr>
              <a:t>,</a:t>
            </a:r>
            <a:r>
              <a:rPr dirty="0" sz="3200" spc="-75" b="1">
                <a:solidFill>
                  <a:srgbClr val="0F0F0F"/>
                </a:solidFill>
                <a:latin typeface="Noto Sans KR Black"/>
                <a:cs typeface="Noto Sans KR Black"/>
              </a:rPr>
              <a:t> </a:t>
            </a:r>
            <a:r>
              <a:rPr dirty="0" sz="3200" spc="-204" b="1">
                <a:solidFill>
                  <a:srgbClr val="0F0F0F"/>
                </a:solidFill>
                <a:latin typeface="맑은 고딕"/>
                <a:cs typeface="맑은 고딕"/>
              </a:rPr>
              <a:t>하지혁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dirty="0" spc="165"/>
              <a:t>MOOD</a:t>
            </a:r>
            <a:r>
              <a:rPr dirty="0" spc="400"/>
              <a:t> </a:t>
            </a:r>
            <a:r>
              <a:rPr dirty="0" spc="-480"/>
              <a:t>SHOP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8515350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0100" y="5876925"/>
            <a:ext cx="17030700" cy="3819525"/>
          </a:xfrm>
          <a:custGeom>
            <a:avLst/>
            <a:gdLst/>
            <a:ahLst/>
            <a:cxnLst/>
            <a:rect l="l" t="t" r="r" b="b"/>
            <a:pathLst>
              <a:path w="17030700" h="3819525">
                <a:moveTo>
                  <a:pt x="16394048" y="0"/>
                </a:moveTo>
                <a:lnTo>
                  <a:pt x="636651" y="0"/>
                </a:lnTo>
                <a:lnTo>
                  <a:pt x="589133" y="1745"/>
                </a:lnTo>
                <a:lnTo>
                  <a:pt x="542565" y="6901"/>
                </a:lnTo>
                <a:lnTo>
                  <a:pt x="497069" y="15344"/>
                </a:lnTo>
                <a:lnTo>
                  <a:pt x="452768" y="26951"/>
                </a:lnTo>
                <a:lnTo>
                  <a:pt x="409785" y="41598"/>
                </a:lnTo>
                <a:lnTo>
                  <a:pt x="368244" y="59163"/>
                </a:lnTo>
                <a:lnTo>
                  <a:pt x="328266" y="79523"/>
                </a:lnTo>
                <a:lnTo>
                  <a:pt x="289976" y="102555"/>
                </a:lnTo>
                <a:lnTo>
                  <a:pt x="253497" y="128136"/>
                </a:lnTo>
                <a:lnTo>
                  <a:pt x="218951" y="156142"/>
                </a:lnTo>
                <a:lnTo>
                  <a:pt x="186461" y="186451"/>
                </a:lnTo>
                <a:lnTo>
                  <a:pt x="156151" y="218940"/>
                </a:lnTo>
                <a:lnTo>
                  <a:pt x="128143" y="253486"/>
                </a:lnTo>
                <a:lnTo>
                  <a:pt x="102562" y="289965"/>
                </a:lnTo>
                <a:lnTo>
                  <a:pt x="79529" y="328255"/>
                </a:lnTo>
                <a:lnTo>
                  <a:pt x="59167" y="368233"/>
                </a:lnTo>
                <a:lnTo>
                  <a:pt x="41601" y="409775"/>
                </a:lnTo>
                <a:lnTo>
                  <a:pt x="26953" y="452759"/>
                </a:lnTo>
                <a:lnTo>
                  <a:pt x="15345" y="497061"/>
                </a:lnTo>
                <a:lnTo>
                  <a:pt x="6902" y="542560"/>
                </a:lnTo>
                <a:lnTo>
                  <a:pt x="1746" y="589130"/>
                </a:lnTo>
                <a:lnTo>
                  <a:pt x="0" y="636651"/>
                </a:lnTo>
                <a:lnTo>
                  <a:pt x="0" y="3182924"/>
                </a:lnTo>
                <a:lnTo>
                  <a:pt x="1746" y="3230435"/>
                </a:lnTo>
                <a:lnTo>
                  <a:pt x="6902" y="3276997"/>
                </a:lnTo>
                <a:lnTo>
                  <a:pt x="15345" y="3322488"/>
                </a:lnTo>
                <a:lnTo>
                  <a:pt x="26953" y="3366784"/>
                </a:lnTo>
                <a:lnTo>
                  <a:pt x="41601" y="3409762"/>
                </a:lnTo>
                <a:lnTo>
                  <a:pt x="59167" y="3451300"/>
                </a:lnTo>
                <a:lnTo>
                  <a:pt x="79529" y="3491274"/>
                </a:lnTo>
                <a:lnTo>
                  <a:pt x="102562" y="3529561"/>
                </a:lnTo>
                <a:lnTo>
                  <a:pt x="128143" y="3566038"/>
                </a:lnTo>
                <a:lnTo>
                  <a:pt x="156151" y="3600582"/>
                </a:lnTo>
                <a:lnTo>
                  <a:pt x="186461" y="3633069"/>
                </a:lnTo>
                <a:lnTo>
                  <a:pt x="218951" y="3663378"/>
                </a:lnTo>
                <a:lnTo>
                  <a:pt x="253497" y="3691384"/>
                </a:lnTo>
                <a:lnTo>
                  <a:pt x="289976" y="3716965"/>
                </a:lnTo>
                <a:lnTo>
                  <a:pt x="328266" y="3739997"/>
                </a:lnTo>
                <a:lnTo>
                  <a:pt x="368244" y="3760358"/>
                </a:lnTo>
                <a:lnTo>
                  <a:pt x="409785" y="3777924"/>
                </a:lnTo>
                <a:lnTo>
                  <a:pt x="452768" y="3792572"/>
                </a:lnTo>
                <a:lnTo>
                  <a:pt x="497069" y="3804179"/>
                </a:lnTo>
                <a:lnTo>
                  <a:pt x="542565" y="3812622"/>
                </a:lnTo>
                <a:lnTo>
                  <a:pt x="589133" y="3817778"/>
                </a:lnTo>
                <a:lnTo>
                  <a:pt x="636651" y="3819525"/>
                </a:lnTo>
                <a:lnTo>
                  <a:pt x="16394048" y="3819525"/>
                </a:lnTo>
                <a:lnTo>
                  <a:pt x="16441569" y="3817778"/>
                </a:lnTo>
                <a:lnTo>
                  <a:pt x="16488139" y="3812622"/>
                </a:lnTo>
                <a:lnTo>
                  <a:pt x="16533638" y="3804179"/>
                </a:lnTo>
                <a:lnTo>
                  <a:pt x="16577940" y="3792572"/>
                </a:lnTo>
                <a:lnTo>
                  <a:pt x="16620924" y="3777924"/>
                </a:lnTo>
                <a:lnTo>
                  <a:pt x="16662466" y="3760358"/>
                </a:lnTo>
                <a:lnTo>
                  <a:pt x="16702444" y="3739997"/>
                </a:lnTo>
                <a:lnTo>
                  <a:pt x="16740734" y="3716965"/>
                </a:lnTo>
                <a:lnTo>
                  <a:pt x="16777213" y="3691384"/>
                </a:lnTo>
                <a:lnTo>
                  <a:pt x="16811759" y="3663378"/>
                </a:lnTo>
                <a:lnTo>
                  <a:pt x="16844248" y="3633069"/>
                </a:lnTo>
                <a:lnTo>
                  <a:pt x="16874557" y="3600582"/>
                </a:lnTo>
                <a:lnTo>
                  <a:pt x="16902563" y="3566038"/>
                </a:lnTo>
                <a:lnTo>
                  <a:pt x="16928144" y="3529561"/>
                </a:lnTo>
                <a:lnTo>
                  <a:pt x="16951176" y="3491274"/>
                </a:lnTo>
                <a:lnTo>
                  <a:pt x="16971536" y="3451300"/>
                </a:lnTo>
                <a:lnTo>
                  <a:pt x="16989101" y="3409762"/>
                </a:lnTo>
                <a:lnTo>
                  <a:pt x="17003748" y="3366784"/>
                </a:lnTo>
                <a:lnTo>
                  <a:pt x="17015355" y="3322488"/>
                </a:lnTo>
                <a:lnTo>
                  <a:pt x="17023798" y="3276997"/>
                </a:lnTo>
                <a:lnTo>
                  <a:pt x="17028954" y="3230435"/>
                </a:lnTo>
                <a:lnTo>
                  <a:pt x="17030700" y="3182924"/>
                </a:lnTo>
                <a:lnTo>
                  <a:pt x="17030700" y="636651"/>
                </a:lnTo>
                <a:lnTo>
                  <a:pt x="17028954" y="589130"/>
                </a:lnTo>
                <a:lnTo>
                  <a:pt x="17023798" y="542560"/>
                </a:lnTo>
                <a:lnTo>
                  <a:pt x="17015355" y="497061"/>
                </a:lnTo>
                <a:lnTo>
                  <a:pt x="17003748" y="452759"/>
                </a:lnTo>
                <a:lnTo>
                  <a:pt x="16989101" y="409775"/>
                </a:lnTo>
                <a:lnTo>
                  <a:pt x="16971536" y="368233"/>
                </a:lnTo>
                <a:lnTo>
                  <a:pt x="16951176" y="328255"/>
                </a:lnTo>
                <a:lnTo>
                  <a:pt x="16928144" y="289965"/>
                </a:lnTo>
                <a:lnTo>
                  <a:pt x="16902563" y="253486"/>
                </a:lnTo>
                <a:lnTo>
                  <a:pt x="16874557" y="218940"/>
                </a:lnTo>
                <a:lnTo>
                  <a:pt x="16844248" y="186451"/>
                </a:lnTo>
                <a:lnTo>
                  <a:pt x="16811759" y="156142"/>
                </a:lnTo>
                <a:lnTo>
                  <a:pt x="16777213" y="128136"/>
                </a:lnTo>
                <a:lnTo>
                  <a:pt x="16740734" y="102555"/>
                </a:lnTo>
                <a:lnTo>
                  <a:pt x="16702444" y="79523"/>
                </a:lnTo>
                <a:lnTo>
                  <a:pt x="16662466" y="59163"/>
                </a:lnTo>
                <a:lnTo>
                  <a:pt x="16620924" y="41598"/>
                </a:lnTo>
                <a:lnTo>
                  <a:pt x="16577940" y="26951"/>
                </a:lnTo>
                <a:lnTo>
                  <a:pt x="16533638" y="15344"/>
                </a:lnTo>
                <a:lnTo>
                  <a:pt x="16488139" y="6901"/>
                </a:lnTo>
                <a:lnTo>
                  <a:pt x="16441569" y="1745"/>
                </a:lnTo>
                <a:lnTo>
                  <a:pt x="163940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0100" y="5876925"/>
            <a:ext cx="17030700" cy="3819525"/>
          </a:xfrm>
          <a:custGeom>
            <a:avLst/>
            <a:gdLst/>
            <a:ahLst/>
            <a:cxnLst/>
            <a:rect l="l" t="t" r="r" b="b"/>
            <a:pathLst>
              <a:path w="17030700" h="3819525">
                <a:moveTo>
                  <a:pt x="0" y="636651"/>
                </a:moveTo>
                <a:lnTo>
                  <a:pt x="1746" y="589130"/>
                </a:lnTo>
                <a:lnTo>
                  <a:pt x="6902" y="542560"/>
                </a:lnTo>
                <a:lnTo>
                  <a:pt x="15345" y="497061"/>
                </a:lnTo>
                <a:lnTo>
                  <a:pt x="26953" y="452759"/>
                </a:lnTo>
                <a:lnTo>
                  <a:pt x="41601" y="409775"/>
                </a:lnTo>
                <a:lnTo>
                  <a:pt x="59167" y="368233"/>
                </a:lnTo>
                <a:lnTo>
                  <a:pt x="79529" y="328255"/>
                </a:lnTo>
                <a:lnTo>
                  <a:pt x="102562" y="289965"/>
                </a:lnTo>
                <a:lnTo>
                  <a:pt x="128143" y="253486"/>
                </a:lnTo>
                <a:lnTo>
                  <a:pt x="156151" y="218940"/>
                </a:lnTo>
                <a:lnTo>
                  <a:pt x="186461" y="186451"/>
                </a:lnTo>
                <a:lnTo>
                  <a:pt x="218951" y="156142"/>
                </a:lnTo>
                <a:lnTo>
                  <a:pt x="253497" y="128136"/>
                </a:lnTo>
                <a:lnTo>
                  <a:pt x="289976" y="102555"/>
                </a:lnTo>
                <a:lnTo>
                  <a:pt x="328266" y="79523"/>
                </a:lnTo>
                <a:lnTo>
                  <a:pt x="368244" y="59163"/>
                </a:lnTo>
                <a:lnTo>
                  <a:pt x="409785" y="41598"/>
                </a:lnTo>
                <a:lnTo>
                  <a:pt x="452768" y="26951"/>
                </a:lnTo>
                <a:lnTo>
                  <a:pt x="497069" y="15344"/>
                </a:lnTo>
                <a:lnTo>
                  <a:pt x="542565" y="6901"/>
                </a:lnTo>
                <a:lnTo>
                  <a:pt x="589133" y="1745"/>
                </a:lnTo>
                <a:lnTo>
                  <a:pt x="636651" y="0"/>
                </a:lnTo>
                <a:lnTo>
                  <a:pt x="16394048" y="0"/>
                </a:lnTo>
                <a:lnTo>
                  <a:pt x="16441569" y="1745"/>
                </a:lnTo>
                <a:lnTo>
                  <a:pt x="16488139" y="6901"/>
                </a:lnTo>
                <a:lnTo>
                  <a:pt x="16533638" y="15344"/>
                </a:lnTo>
                <a:lnTo>
                  <a:pt x="16577940" y="26951"/>
                </a:lnTo>
                <a:lnTo>
                  <a:pt x="16620924" y="41598"/>
                </a:lnTo>
                <a:lnTo>
                  <a:pt x="16662466" y="59163"/>
                </a:lnTo>
                <a:lnTo>
                  <a:pt x="16702444" y="79523"/>
                </a:lnTo>
                <a:lnTo>
                  <a:pt x="16740734" y="102555"/>
                </a:lnTo>
                <a:lnTo>
                  <a:pt x="16777213" y="128136"/>
                </a:lnTo>
                <a:lnTo>
                  <a:pt x="16811759" y="156142"/>
                </a:lnTo>
                <a:lnTo>
                  <a:pt x="16844248" y="186451"/>
                </a:lnTo>
                <a:lnTo>
                  <a:pt x="16874557" y="218940"/>
                </a:lnTo>
                <a:lnTo>
                  <a:pt x="16902563" y="253486"/>
                </a:lnTo>
                <a:lnTo>
                  <a:pt x="16928144" y="289965"/>
                </a:lnTo>
                <a:lnTo>
                  <a:pt x="16951176" y="328255"/>
                </a:lnTo>
                <a:lnTo>
                  <a:pt x="16971536" y="368233"/>
                </a:lnTo>
                <a:lnTo>
                  <a:pt x="16989101" y="409775"/>
                </a:lnTo>
                <a:lnTo>
                  <a:pt x="17003748" y="452759"/>
                </a:lnTo>
                <a:lnTo>
                  <a:pt x="17015355" y="497061"/>
                </a:lnTo>
                <a:lnTo>
                  <a:pt x="17023798" y="542560"/>
                </a:lnTo>
                <a:lnTo>
                  <a:pt x="17028954" y="589130"/>
                </a:lnTo>
                <a:lnTo>
                  <a:pt x="17030700" y="636651"/>
                </a:lnTo>
                <a:lnTo>
                  <a:pt x="17030700" y="3182924"/>
                </a:lnTo>
                <a:lnTo>
                  <a:pt x="17028954" y="3230435"/>
                </a:lnTo>
                <a:lnTo>
                  <a:pt x="17023798" y="3276997"/>
                </a:lnTo>
                <a:lnTo>
                  <a:pt x="17015355" y="3322488"/>
                </a:lnTo>
                <a:lnTo>
                  <a:pt x="17003748" y="3366784"/>
                </a:lnTo>
                <a:lnTo>
                  <a:pt x="16989101" y="3409762"/>
                </a:lnTo>
                <a:lnTo>
                  <a:pt x="16971536" y="3451300"/>
                </a:lnTo>
                <a:lnTo>
                  <a:pt x="16951176" y="3491274"/>
                </a:lnTo>
                <a:lnTo>
                  <a:pt x="16928144" y="3529561"/>
                </a:lnTo>
                <a:lnTo>
                  <a:pt x="16902563" y="3566038"/>
                </a:lnTo>
                <a:lnTo>
                  <a:pt x="16874557" y="3600582"/>
                </a:lnTo>
                <a:lnTo>
                  <a:pt x="16844248" y="3633069"/>
                </a:lnTo>
                <a:lnTo>
                  <a:pt x="16811759" y="3663378"/>
                </a:lnTo>
                <a:lnTo>
                  <a:pt x="16777213" y="3691384"/>
                </a:lnTo>
                <a:lnTo>
                  <a:pt x="16740734" y="3716965"/>
                </a:lnTo>
                <a:lnTo>
                  <a:pt x="16702444" y="3739997"/>
                </a:lnTo>
                <a:lnTo>
                  <a:pt x="16662466" y="3760358"/>
                </a:lnTo>
                <a:lnTo>
                  <a:pt x="16620924" y="3777924"/>
                </a:lnTo>
                <a:lnTo>
                  <a:pt x="16577940" y="3792572"/>
                </a:lnTo>
                <a:lnTo>
                  <a:pt x="16533638" y="3804179"/>
                </a:lnTo>
                <a:lnTo>
                  <a:pt x="16488139" y="3812622"/>
                </a:lnTo>
                <a:lnTo>
                  <a:pt x="16441569" y="3817778"/>
                </a:lnTo>
                <a:lnTo>
                  <a:pt x="16394048" y="3819525"/>
                </a:lnTo>
                <a:lnTo>
                  <a:pt x="636651" y="3819525"/>
                </a:lnTo>
                <a:lnTo>
                  <a:pt x="589133" y="3817778"/>
                </a:lnTo>
                <a:lnTo>
                  <a:pt x="542565" y="3812622"/>
                </a:lnTo>
                <a:lnTo>
                  <a:pt x="497069" y="3804179"/>
                </a:lnTo>
                <a:lnTo>
                  <a:pt x="452768" y="3792572"/>
                </a:lnTo>
                <a:lnTo>
                  <a:pt x="409785" y="3777924"/>
                </a:lnTo>
                <a:lnTo>
                  <a:pt x="368244" y="3760358"/>
                </a:lnTo>
                <a:lnTo>
                  <a:pt x="328266" y="3739997"/>
                </a:lnTo>
                <a:lnTo>
                  <a:pt x="289976" y="3716965"/>
                </a:lnTo>
                <a:lnTo>
                  <a:pt x="253497" y="3691384"/>
                </a:lnTo>
                <a:lnTo>
                  <a:pt x="218951" y="3663378"/>
                </a:lnTo>
                <a:lnTo>
                  <a:pt x="186461" y="3633069"/>
                </a:lnTo>
                <a:lnTo>
                  <a:pt x="156151" y="3600582"/>
                </a:lnTo>
                <a:lnTo>
                  <a:pt x="128143" y="3566038"/>
                </a:lnTo>
                <a:lnTo>
                  <a:pt x="102562" y="3529561"/>
                </a:lnTo>
                <a:lnTo>
                  <a:pt x="79529" y="3491274"/>
                </a:lnTo>
                <a:lnTo>
                  <a:pt x="59167" y="3451300"/>
                </a:lnTo>
                <a:lnTo>
                  <a:pt x="41601" y="3409762"/>
                </a:lnTo>
                <a:lnTo>
                  <a:pt x="26953" y="3366784"/>
                </a:lnTo>
                <a:lnTo>
                  <a:pt x="15345" y="3322488"/>
                </a:lnTo>
                <a:lnTo>
                  <a:pt x="6902" y="3276997"/>
                </a:lnTo>
                <a:lnTo>
                  <a:pt x="1746" y="3230435"/>
                </a:lnTo>
                <a:lnTo>
                  <a:pt x="0" y="3182924"/>
                </a:lnTo>
                <a:lnTo>
                  <a:pt x="0" y="6366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574665" y="8830944"/>
            <a:ext cx="7497445" cy="6400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689100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1688464" algn="l"/>
                <a:tab pos="1689100" algn="l"/>
              </a:tabLst>
            </a:pPr>
            <a:r>
              <a:rPr dirty="0" sz="2000" spc="-15">
                <a:latin typeface="Calibri"/>
                <a:cs typeface="Calibri"/>
              </a:rPr>
              <a:t>Toggle</a:t>
            </a:r>
            <a:r>
              <a:rPr dirty="0" sz="2000" spc="-15">
                <a:latin typeface="맑은 고딕"/>
                <a:cs typeface="맑은 고딕"/>
              </a:rPr>
              <a:t>버튼으로</a:t>
            </a:r>
            <a:r>
              <a:rPr dirty="0" sz="2000" spc="-29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구현</a:t>
            </a:r>
            <a:r>
              <a:rPr dirty="0" sz="2000" spc="-315">
                <a:latin typeface="맑은 고딕"/>
                <a:cs typeface="맑은 고딕"/>
              </a:rPr>
              <a:t> </a:t>
            </a:r>
            <a:r>
              <a:rPr dirty="0" sz="2000" spc="0">
                <a:latin typeface="Calibri"/>
                <a:cs typeface="Calibri"/>
              </a:rPr>
              <a:t>-&gt;</a:t>
            </a:r>
            <a:r>
              <a:rPr dirty="0" sz="2000" spc="425">
                <a:latin typeface="Calibri"/>
                <a:cs typeface="Calibri"/>
              </a:rPr>
              <a:t> </a:t>
            </a:r>
            <a:r>
              <a:rPr dirty="0" sz="2000" spc="5">
                <a:latin typeface="맑은 고딕"/>
                <a:cs typeface="맑은 고딕"/>
              </a:rPr>
              <a:t>세부내용을</a:t>
            </a:r>
            <a:r>
              <a:rPr dirty="0" sz="2000" spc="-315">
                <a:latin typeface="맑은 고딕"/>
                <a:cs typeface="맑은 고딕"/>
              </a:rPr>
              <a:t> </a:t>
            </a:r>
            <a:r>
              <a:rPr dirty="0" sz="2000" spc="15">
                <a:latin typeface="맑은 고딕"/>
                <a:cs typeface="맑은 고딕"/>
              </a:rPr>
              <a:t>출력</a:t>
            </a:r>
            <a:endParaRPr sz="2000">
              <a:latin typeface="맑은 고딕"/>
              <a:cs typeface="맑은 고딕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dirty="0" sz="2000" spc="10" b="1">
                <a:solidFill>
                  <a:srgbClr val="FF0000"/>
                </a:solidFill>
                <a:latin typeface="Calibri"/>
                <a:cs typeface="Calibri"/>
              </a:rPr>
              <a:t>&lt;a&gt;</a:t>
            </a:r>
            <a:r>
              <a:rPr dirty="0" sz="2000" spc="-5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태그</a:t>
            </a:r>
            <a:r>
              <a:rPr dirty="0" sz="2000" spc="0">
                <a:latin typeface="맑은 고딕"/>
                <a:cs typeface="맑은 고딕"/>
              </a:rPr>
              <a:t>를</a:t>
            </a:r>
            <a:r>
              <a:rPr dirty="0" sz="2000" spc="-28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사용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 spc="0">
                <a:latin typeface="Calibri"/>
                <a:cs typeface="Calibri"/>
              </a:rPr>
              <a:t>-&gt;</a:t>
            </a:r>
            <a:r>
              <a:rPr dirty="0" sz="2000" spc="-45">
                <a:latin typeface="Calibri"/>
                <a:cs typeface="Calibri"/>
              </a:rPr>
              <a:t> </a:t>
            </a:r>
            <a:r>
              <a:rPr dirty="0" sz="2000" spc="0">
                <a:latin typeface="Calibri"/>
                <a:cs typeface="Calibri"/>
              </a:rPr>
              <a:t>Q&amp;A,</a:t>
            </a:r>
            <a:r>
              <a:rPr dirty="0" sz="2000" spc="5">
                <a:latin typeface="Calibri"/>
                <a:cs typeface="Calibri"/>
              </a:rPr>
              <a:t> 1:1</a:t>
            </a:r>
            <a:r>
              <a:rPr dirty="0" sz="2000" spc="-50">
                <a:latin typeface="Calibri"/>
                <a:cs typeface="Calibri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문의하기</a:t>
            </a:r>
            <a:r>
              <a:rPr dirty="0" sz="2000" spc="-29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클릭시</a:t>
            </a:r>
            <a:r>
              <a:rPr dirty="0" sz="2000" spc="-26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해당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페이지로</a:t>
            </a:r>
            <a:r>
              <a:rPr dirty="0" sz="2000" spc="-29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이동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95400" y="2114550"/>
            <a:ext cx="16106775" cy="3143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6825" y="2085975"/>
            <a:ext cx="16163925" cy="3200400"/>
          </a:xfrm>
          <a:custGeom>
            <a:avLst/>
            <a:gdLst/>
            <a:ahLst/>
            <a:cxnLst/>
            <a:rect l="l" t="t" r="r" b="b"/>
            <a:pathLst>
              <a:path w="16163925" h="3200400">
                <a:moveTo>
                  <a:pt x="0" y="3200400"/>
                </a:moveTo>
                <a:lnTo>
                  <a:pt x="16163925" y="3200400"/>
                </a:lnTo>
                <a:lnTo>
                  <a:pt x="16163925" y="0"/>
                </a:lnTo>
                <a:lnTo>
                  <a:pt x="0" y="0"/>
                </a:lnTo>
                <a:lnTo>
                  <a:pt x="0" y="320040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76700" y="6057900"/>
            <a:ext cx="11049000" cy="262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125700" y="409575"/>
            <a:ext cx="2447925" cy="561975"/>
          </a:xfrm>
          <a:custGeom>
            <a:avLst/>
            <a:gdLst/>
            <a:ahLst/>
            <a:cxnLst/>
            <a:rect l="l" t="t" r="r" b="b"/>
            <a:pathLst>
              <a:path w="2447925" h="561975">
                <a:moveTo>
                  <a:pt x="284353" y="0"/>
                </a:moveTo>
                <a:lnTo>
                  <a:pt x="2163571" y="0"/>
                </a:lnTo>
                <a:lnTo>
                  <a:pt x="2209678" y="3679"/>
                </a:lnTo>
                <a:lnTo>
                  <a:pt x="2253421" y="14329"/>
                </a:lnTo>
                <a:lnTo>
                  <a:pt x="2294216" y="31371"/>
                </a:lnTo>
                <a:lnTo>
                  <a:pt x="2331476" y="54225"/>
                </a:lnTo>
                <a:lnTo>
                  <a:pt x="2364613" y="82311"/>
                </a:lnTo>
                <a:lnTo>
                  <a:pt x="2393040" y="115049"/>
                </a:lnTo>
                <a:lnTo>
                  <a:pt x="2416172" y="151859"/>
                </a:lnTo>
                <a:lnTo>
                  <a:pt x="2433421" y="192162"/>
                </a:lnTo>
                <a:lnTo>
                  <a:pt x="2444201" y="235376"/>
                </a:lnTo>
                <a:lnTo>
                  <a:pt x="2447925" y="280924"/>
                </a:lnTo>
                <a:lnTo>
                  <a:pt x="2444201" y="326505"/>
                </a:lnTo>
                <a:lnTo>
                  <a:pt x="2433421" y="369747"/>
                </a:lnTo>
                <a:lnTo>
                  <a:pt x="2416172" y="410071"/>
                </a:lnTo>
                <a:lnTo>
                  <a:pt x="2393040" y="446897"/>
                </a:lnTo>
                <a:lnTo>
                  <a:pt x="2364613" y="479647"/>
                </a:lnTo>
                <a:lnTo>
                  <a:pt x="2331476" y="507740"/>
                </a:lnTo>
                <a:lnTo>
                  <a:pt x="2294216" y="530599"/>
                </a:lnTo>
                <a:lnTo>
                  <a:pt x="2253421" y="547644"/>
                </a:lnTo>
                <a:lnTo>
                  <a:pt x="2209678" y="558295"/>
                </a:lnTo>
                <a:lnTo>
                  <a:pt x="2163571" y="561975"/>
                </a:lnTo>
                <a:lnTo>
                  <a:pt x="284353" y="561975"/>
                </a:lnTo>
                <a:lnTo>
                  <a:pt x="238216" y="558295"/>
                </a:lnTo>
                <a:lnTo>
                  <a:pt x="194454" y="547644"/>
                </a:lnTo>
                <a:lnTo>
                  <a:pt x="153652" y="530599"/>
                </a:lnTo>
                <a:lnTo>
                  <a:pt x="116393" y="507740"/>
                </a:lnTo>
                <a:lnTo>
                  <a:pt x="83264" y="479647"/>
                </a:lnTo>
                <a:lnTo>
                  <a:pt x="54847" y="446897"/>
                </a:lnTo>
                <a:lnTo>
                  <a:pt x="31728" y="410071"/>
                </a:lnTo>
                <a:lnTo>
                  <a:pt x="14491" y="369747"/>
                </a:lnTo>
                <a:lnTo>
                  <a:pt x="3720" y="326505"/>
                </a:lnTo>
                <a:lnTo>
                  <a:pt x="0" y="280924"/>
                </a:lnTo>
                <a:lnTo>
                  <a:pt x="3720" y="235376"/>
                </a:lnTo>
                <a:lnTo>
                  <a:pt x="14491" y="192162"/>
                </a:lnTo>
                <a:lnTo>
                  <a:pt x="31728" y="151859"/>
                </a:lnTo>
                <a:lnTo>
                  <a:pt x="54847" y="115049"/>
                </a:lnTo>
                <a:lnTo>
                  <a:pt x="83264" y="82311"/>
                </a:lnTo>
                <a:lnTo>
                  <a:pt x="116393" y="54225"/>
                </a:lnTo>
                <a:lnTo>
                  <a:pt x="153652" y="31371"/>
                </a:lnTo>
                <a:lnTo>
                  <a:pt x="194454" y="14329"/>
                </a:lnTo>
                <a:lnTo>
                  <a:pt x="238216" y="3679"/>
                </a:lnTo>
                <a:lnTo>
                  <a:pt x="284353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103218" y="495363"/>
            <a:ext cx="5975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푸터</a:t>
            </a:r>
            <a:endParaRPr sz="24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100" y="2276475"/>
            <a:ext cx="8296275" cy="441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9100" y="2276475"/>
            <a:ext cx="8296275" cy="4419600"/>
          </a:xfrm>
          <a:custGeom>
            <a:avLst/>
            <a:gdLst/>
            <a:ahLst/>
            <a:cxnLst/>
            <a:rect l="l" t="t" r="r" b="b"/>
            <a:pathLst>
              <a:path w="8296275" h="4419600">
                <a:moveTo>
                  <a:pt x="0" y="4419600"/>
                </a:moveTo>
                <a:lnTo>
                  <a:pt x="8296275" y="4419600"/>
                </a:lnTo>
                <a:lnTo>
                  <a:pt x="8296275" y="0"/>
                </a:lnTo>
                <a:lnTo>
                  <a:pt x="0" y="0"/>
                </a:lnTo>
                <a:lnTo>
                  <a:pt x="0" y="441960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52475" y="153352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65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2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65" y="571500"/>
                </a:lnTo>
                <a:lnTo>
                  <a:pt x="238240" y="567761"/>
                </a:lnTo>
                <a:lnTo>
                  <a:pt x="194485" y="556936"/>
                </a:lnTo>
                <a:lnTo>
                  <a:pt x="153684" y="539613"/>
                </a:lnTo>
                <a:lnTo>
                  <a:pt x="116424" y="516379"/>
                </a:lnTo>
                <a:lnTo>
                  <a:pt x="83289" y="487822"/>
                </a:lnTo>
                <a:lnTo>
                  <a:pt x="54866" y="454529"/>
                </a:lnTo>
                <a:lnTo>
                  <a:pt x="31740" y="417088"/>
                </a:lnTo>
                <a:lnTo>
                  <a:pt x="14497" y="376086"/>
                </a:lnTo>
                <a:lnTo>
                  <a:pt x="3721" y="332111"/>
                </a:lnTo>
                <a:lnTo>
                  <a:pt x="0" y="285750"/>
                </a:lnTo>
                <a:lnTo>
                  <a:pt x="3721" y="239388"/>
                </a:lnTo>
                <a:lnTo>
                  <a:pt x="14497" y="195413"/>
                </a:lnTo>
                <a:lnTo>
                  <a:pt x="31740" y="154411"/>
                </a:lnTo>
                <a:lnTo>
                  <a:pt x="54866" y="116970"/>
                </a:lnTo>
                <a:lnTo>
                  <a:pt x="83289" y="83677"/>
                </a:lnTo>
                <a:lnTo>
                  <a:pt x="116424" y="55120"/>
                </a:lnTo>
                <a:lnTo>
                  <a:pt x="153684" y="31886"/>
                </a:lnTo>
                <a:lnTo>
                  <a:pt x="194485" y="14563"/>
                </a:lnTo>
                <a:lnTo>
                  <a:pt x="238240" y="3738"/>
                </a:lnTo>
                <a:lnTo>
                  <a:pt x="284365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601200" y="151447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9514" y="1586166"/>
            <a:ext cx="15405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이벤트</a:t>
            </a:r>
            <a:r>
              <a:rPr dirty="0" sz="2400" spc="-26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팝업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1400" y="1582102"/>
            <a:ext cx="18510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 b="1">
                <a:solidFill>
                  <a:srgbClr val="EF6A4D"/>
                </a:solidFill>
                <a:latin typeface="맑은 고딕"/>
                <a:cs typeface="맑은 고딕"/>
              </a:rPr>
              <a:t>이벤트</a:t>
            </a:r>
            <a:r>
              <a:rPr dirty="0" sz="2400" spc="-21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30" b="1">
                <a:solidFill>
                  <a:srgbClr val="EF6A4D"/>
                </a:solidFill>
                <a:latin typeface="맑은 고딕"/>
                <a:cs typeface="맑은 고딕"/>
              </a:rPr>
              <a:t>페이지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72625" y="2266950"/>
            <a:ext cx="7981950" cy="4429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572625" y="2266950"/>
            <a:ext cx="7981950" cy="4429125"/>
          </a:xfrm>
          <a:custGeom>
            <a:avLst/>
            <a:gdLst/>
            <a:ahLst/>
            <a:cxnLst/>
            <a:rect l="l" t="t" r="r" b="b"/>
            <a:pathLst>
              <a:path w="7981950" h="4429125">
                <a:moveTo>
                  <a:pt x="0" y="4429125"/>
                </a:moveTo>
                <a:lnTo>
                  <a:pt x="7981950" y="4429125"/>
                </a:lnTo>
                <a:lnTo>
                  <a:pt x="7981950" y="0"/>
                </a:lnTo>
                <a:lnTo>
                  <a:pt x="0" y="0"/>
                </a:lnTo>
                <a:lnTo>
                  <a:pt x="0" y="442912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47725" y="6810375"/>
            <a:ext cx="7524750" cy="3343275"/>
          </a:xfrm>
          <a:custGeom>
            <a:avLst/>
            <a:gdLst/>
            <a:ahLst/>
            <a:cxnLst/>
            <a:rect l="l" t="t" r="r" b="b"/>
            <a:pathLst>
              <a:path w="7524750" h="3343275">
                <a:moveTo>
                  <a:pt x="6967474" y="0"/>
                </a:moveTo>
                <a:lnTo>
                  <a:pt x="557276" y="0"/>
                </a:lnTo>
                <a:lnTo>
                  <a:pt x="509188" y="2044"/>
                </a:lnTo>
                <a:lnTo>
                  <a:pt x="462238" y="8068"/>
                </a:lnTo>
                <a:lnTo>
                  <a:pt x="416591" y="17903"/>
                </a:lnTo>
                <a:lnTo>
                  <a:pt x="372415" y="31382"/>
                </a:lnTo>
                <a:lnTo>
                  <a:pt x="329877" y="48339"/>
                </a:lnTo>
                <a:lnTo>
                  <a:pt x="289145" y="68605"/>
                </a:lnTo>
                <a:lnTo>
                  <a:pt x="250385" y="92015"/>
                </a:lnTo>
                <a:lnTo>
                  <a:pt x="213765" y="118401"/>
                </a:lnTo>
                <a:lnTo>
                  <a:pt x="179453" y="147596"/>
                </a:lnTo>
                <a:lnTo>
                  <a:pt x="147614" y="179433"/>
                </a:lnTo>
                <a:lnTo>
                  <a:pt x="118417" y="213744"/>
                </a:lnTo>
                <a:lnTo>
                  <a:pt x="92028" y="250363"/>
                </a:lnTo>
                <a:lnTo>
                  <a:pt x="68616" y="289123"/>
                </a:lnTo>
                <a:lnTo>
                  <a:pt x="48347" y="329856"/>
                </a:lnTo>
                <a:lnTo>
                  <a:pt x="31388" y="372395"/>
                </a:lnTo>
                <a:lnTo>
                  <a:pt x="17906" y="416574"/>
                </a:lnTo>
                <a:lnTo>
                  <a:pt x="8069" y="462225"/>
                </a:lnTo>
                <a:lnTo>
                  <a:pt x="2045" y="509181"/>
                </a:lnTo>
                <a:lnTo>
                  <a:pt x="0" y="557276"/>
                </a:lnTo>
                <a:lnTo>
                  <a:pt x="0" y="2786049"/>
                </a:lnTo>
                <a:lnTo>
                  <a:pt x="2045" y="2834129"/>
                </a:lnTo>
                <a:lnTo>
                  <a:pt x="8069" y="2881072"/>
                </a:lnTo>
                <a:lnTo>
                  <a:pt x="17906" y="2926713"/>
                </a:lnTo>
                <a:lnTo>
                  <a:pt x="31388" y="2970884"/>
                </a:lnTo>
                <a:lnTo>
                  <a:pt x="48347" y="3013417"/>
                </a:lnTo>
                <a:lnTo>
                  <a:pt x="68616" y="3054145"/>
                </a:lnTo>
                <a:lnTo>
                  <a:pt x="92028" y="3092901"/>
                </a:lnTo>
                <a:lnTo>
                  <a:pt x="118417" y="3129518"/>
                </a:lnTo>
                <a:lnTo>
                  <a:pt x="147614" y="3163829"/>
                </a:lnTo>
                <a:lnTo>
                  <a:pt x="179453" y="3195665"/>
                </a:lnTo>
                <a:lnTo>
                  <a:pt x="213765" y="3224861"/>
                </a:lnTo>
                <a:lnTo>
                  <a:pt x="250385" y="3251248"/>
                </a:lnTo>
                <a:lnTo>
                  <a:pt x="289145" y="3274660"/>
                </a:lnTo>
                <a:lnTo>
                  <a:pt x="329877" y="3294928"/>
                </a:lnTo>
                <a:lnTo>
                  <a:pt x="372415" y="3311887"/>
                </a:lnTo>
                <a:lnTo>
                  <a:pt x="416591" y="3325368"/>
                </a:lnTo>
                <a:lnTo>
                  <a:pt x="462238" y="3335205"/>
                </a:lnTo>
                <a:lnTo>
                  <a:pt x="509188" y="3341229"/>
                </a:lnTo>
                <a:lnTo>
                  <a:pt x="557276" y="3343275"/>
                </a:lnTo>
                <a:lnTo>
                  <a:pt x="6967474" y="3343275"/>
                </a:lnTo>
                <a:lnTo>
                  <a:pt x="7015568" y="3341229"/>
                </a:lnTo>
                <a:lnTo>
                  <a:pt x="7062524" y="3335205"/>
                </a:lnTo>
                <a:lnTo>
                  <a:pt x="7108175" y="3325368"/>
                </a:lnTo>
                <a:lnTo>
                  <a:pt x="7152354" y="3311887"/>
                </a:lnTo>
                <a:lnTo>
                  <a:pt x="7194893" y="3294928"/>
                </a:lnTo>
                <a:lnTo>
                  <a:pt x="7235626" y="3274660"/>
                </a:lnTo>
                <a:lnTo>
                  <a:pt x="7274386" y="3251248"/>
                </a:lnTo>
                <a:lnTo>
                  <a:pt x="7311005" y="3224861"/>
                </a:lnTo>
                <a:lnTo>
                  <a:pt x="7345316" y="3195665"/>
                </a:lnTo>
                <a:lnTo>
                  <a:pt x="7377153" y="3163829"/>
                </a:lnTo>
                <a:lnTo>
                  <a:pt x="7406348" y="3129518"/>
                </a:lnTo>
                <a:lnTo>
                  <a:pt x="7432734" y="3092901"/>
                </a:lnTo>
                <a:lnTo>
                  <a:pt x="7456144" y="3054145"/>
                </a:lnTo>
                <a:lnTo>
                  <a:pt x="7476410" y="3013417"/>
                </a:lnTo>
                <a:lnTo>
                  <a:pt x="7493367" y="2970884"/>
                </a:lnTo>
                <a:lnTo>
                  <a:pt x="7506846" y="2926713"/>
                </a:lnTo>
                <a:lnTo>
                  <a:pt x="7516681" y="2881072"/>
                </a:lnTo>
                <a:lnTo>
                  <a:pt x="7522705" y="2834129"/>
                </a:lnTo>
                <a:lnTo>
                  <a:pt x="7524750" y="2786049"/>
                </a:lnTo>
                <a:lnTo>
                  <a:pt x="7524750" y="557276"/>
                </a:lnTo>
                <a:lnTo>
                  <a:pt x="7522705" y="509181"/>
                </a:lnTo>
                <a:lnTo>
                  <a:pt x="7516681" y="462225"/>
                </a:lnTo>
                <a:lnTo>
                  <a:pt x="7506846" y="416574"/>
                </a:lnTo>
                <a:lnTo>
                  <a:pt x="7493367" y="372395"/>
                </a:lnTo>
                <a:lnTo>
                  <a:pt x="7476410" y="329856"/>
                </a:lnTo>
                <a:lnTo>
                  <a:pt x="7456144" y="289123"/>
                </a:lnTo>
                <a:lnTo>
                  <a:pt x="7432734" y="250363"/>
                </a:lnTo>
                <a:lnTo>
                  <a:pt x="7406348" y="213744"/>
                </a:lnTo>
                <a:lnTo>
                  <a:pt x="7377153" y="179433"/>
                </a:lnTo>
                <a:lnTo>
                  <a:pt x="7345316" y="147596"/>
                </a:lnTo>
                <a:lnTo>
                  <a:pt x="7311005" y="118401"/>
                </a:lnTo>
                <a:lnTo>
                  <a:pt x="7274386" y="92015"/>
                </a:lnTo>
                <a:lnTo>
                  <a:pt x="7235626" y="68605"/>
                </a:lnTo>
                <a:lnTo>
                  <a:pt x="7194893" y="48339"/>
                </a:lnTo>
                <a:lnTo>
                  <a:pt x="7152354" y="31382"/>
                </a:lnTo>
                <a:lnTo>
                  <a:pt x="7108175" y="17903"/>
                </a:lnTo>
                <a:lnTo>
                  <a:pt x="7062524" y="8068"/>
                </a:lnTo>
                <a:lnTo>
                  <a:pt x="7015568" y="2044"/>
                </a:lnTo>
                <a:lnTo>
                  <a:pt x="69674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47725" y="6810375"/>
            <a:ext cx="7524750" cy="3343275"/>
          </a:xfrm>
          <a:custGeom>
            <a:avLst/>
            <a:gdLst/>
            <a:ahLst/>
            <a:cxnLst/>
            <a:rect l="l" t="t" r="r" b="b"/>
            <a:pathLst>
              <a:path w="7524750" h="3343275">
                <a:moveTo>
                  <a:pt x="0" y="557276"/>
                </a:moveTo>
                <a:lnTo>
                  <a:pt x="2045" y="509181"/>
                </a:lnTo>
                <a:lnTo>
                  <a:pt x="8069" y="462225"/>
                </a:lnTo>
                <a:lnTo>
                  <a:pt x="17906" y="416574"/>
                </a:lnTo>
                <a:lnTo>
                  <a:pt x="31388" y="372395"/>
                </a:lnTo>
                <a:lnTo>
                  <a:pt x="48347" y="329856"/>
                </a:lnTo>
                <a:lnTo>
                  <a:pt x="68616" y="289123"/>
                </a:lnTo>
                <a:lnTo>
                  <a:pt x="92028" y="250363"/>
                </a:lnTo>
                <a:lnTo>
                  <a:pt x="118417" y="213744"/>
                </a:lnTo>
                <a:lnTo>
                  <a:pt x="147614" y="179433"/>
                </a:lnTo>
                <a:lnTo>
                  <a:pt x="179453" y="147596"/>
                </a:lnTo>
                <a:lnTo>
                  <a:pt x="213765" y="118401"/>
                </a:lnTo>
                <a:lnTo>
                  <a:pt x="250385" y="92015"/>
                </a:lnTo>
                <a:lnTo>
                  <a:pt x="289145" y="68605"/>
                </a:lnTo>
                <a:lnTo>
                  <a:pt x="329877" y="48339"/>
                </a:lnTo>
                <a:lnTo>
                  <a:pt x="372415" y="31382"/>
                </a:lnTo>
                <a:lnTo>
                  <a:pt x="416591" y="17903"/>
                </a:lnTo>
                <a:lnTo>
                  <a:pt x="462238" y="8068"/>
                </a:lnTo>
                <a:lnTo>
                  <a:pt x="509188" y="2044"/>
                </a:lnTo>
                <a:lnTo>
                  <a:pt x="557276" y="0"/>
                </a:lnTo>
                <a:lnTo>
                  <a:pt x="6967474" y="0"/>
                </a:lnTo>
                <a:lnTo>
                  <a:pt x="7015568" y="2044"/>
                </a:lnTo>
                <a:lnTo>
                  <a:pt x="7062524" y="8068"/>
                </a:lnTo>
                <a:lnTo>
                  <a:pt x="7108175" y="17903"/>
                </a:lnTo>
                <a:lnTo>
                  <a:pt x="7152354" y="31382"/>
                </a:lnTo>
                <a:lnTo>
                  <a:pt x="7194893" y="48339"/>
                </a:lnTo>
                <a:lnTo>
                  <a:pt x="7235626" y="68605"/>
                </a:lnTo>
                <a:lnTo>
                  <a:pt x="7274386" y="92015"/>
                </a:lnTo>
                <a:lnTo>
                  <a:pt x="7311005" y="118401"/>
                </a:lnTo>
                <a:lnTo>
                  <a:pt x="7345316" y="147596"/>
                </a:lnTo>
                <a:lnTo>
                  <a:pt x="7377153" y="179433"/>
                </a:lnTo>
                <a:lnTo>
                  <a:pt x="7406348" y="213744"/>
                </a:lnTo>
                <a:lnTo>
                  <a:pt x="7432734" y="250363"/>
                </a:lnTo>
                <a:lnTo>
                  <a:pt x="7456144" y="289123"/>
                </a:lnTo>
                <a:lnTo>
                  <a:pt x="7476410" y="329856"/>
                </a:lnTo>
                <a:lnTo>
                  <a:pt x="7493367" y="372395"/>
                </a:lnTo>
                <a:lnTo>
                  <a:pt x="7506846" y="416574"/>
                </a:lnTo>
                <a:lnTo>
                  <a:pt x="7516681" y="462225"/>
                </a:lnTo>
                <a:lnTo>
                  <a:pt x="7522705" y="509181"/>
                </a:lnTo>
                <a:lnTo>
                  <a:pt x="7524750" y="557276"/>
                </a:lnTo>
                <a:lnTo>
                  <a:pt x="7524750" y="2786049"/>
                </a:lnTo>
                <a:lnTo>
                  <a:pt x="7522705" y="2834129"/>
                </a:lnTo>
                <a:lnTo>
                  <a:pt x="7516681" y="2881072"/>
                </a:lnTo>
                <a:lnTo>
                  <a:pt x="7506846" y="2926713"/>
                </a:lnTo>
                <a:lnTo>
                  <a:pt x="7493367" y="2970884"/>
                </a:lnTo>
                <a:lnTo>
                  <a:pt x="7476410" y="3013417"/>
                </a:lnTo>
                <a:lnTo>
                  <a:pt x="7456144" y="3054145"/>
                </a:lnTo>
                <a:lnTo>
                  <a:pt x="7432734" y="3092901"/>
                </a:lnTo>
                <a:lnTo>
                  <a:pt x="7406348" y="3129518"/>
                </a:lnTo>
                <a:lnTo>
                  <a:pt x="7377153" y="3163829"/>
                </a:lnTo>
                <a:lnTo>
                  <a:pt x="7345316" y="3195665"/>
                </a:lnTo>
                <a:lnTo>
                  <a:pt x="7311005" y="3224861"/>
                </a:lnTo>
                <a:lnTo>
                  <a:pt x="7274386" y="3251248"/>
                </a:lnTo>
                <a:lnTo>
                  <a:pt x="7235626" y="3274660"/>
                </a:lnTo>
                <a:lnTo>
                  <a:pt x="7194893" y="3294928"/>
                </a:lnTo>
                <a:lnTo>
                  <a:pt x="7152354" y="3311887"/>
                </a:lnTo>
                <a:lnTo>
                  <a:pt x="7108175" y="3325368"/>
                </a:lnTo>
                <a:lnTo>
                  <a:pt x="7062524" y="3335205"/>
                </a:lnTo>
                <a:lnTo>
                  <a:pt x="7015568" y="3341229"/>
                </a:lnTo>
                <a:lnTo>
                  <a:pt x="6967474" y="3343275"/>
                </a:lnTo>
                <a:lnTo>
                  <a:pt x="557276" y="3343275"/>
                </a:lnTo>
                <a:lnTo>
                  <a:pt x="509188" y="3341229"/>
                </a:lnTo>
                <a:lnTo>
                  <a:pt x="462238" y="3335205"/>
                </a:lnTo>
                <a:lnTo>
                  <a:pt x="416591" y="3325368"/>
                </a:lnTo>
                <a:lnTo>
                  <a:pt x="372415" y="3311887"/>
                </a:lnTo>
                <a:lnTo>
                  <a:pt x="329877" y="3294928"/>
                </a:lnTo>
                <a:lnTo>
                  <a:pt x="289145" y="3274660"/>
                </a:lnTo>
                <a:lnTo>
                  <a:pt x="250385" y="3251248"/>
                </a:lnTo>
                <a:lnTo>
                  <a:pt x="213765" y="3224861"/>
                </a:lnTo>
                <a:lnTo>
                  <a:pt x="179453" y="3195665"/>
                </a:lnTo>
                <a:lnTo>
                  <a:pt x="147614" y="3163829"/>
                </a:lnTo>
                <a:lnTo>
                  <a:pt x="118417" y="3129518"/>
                </a:lnTo>
                <a:lnTo>
                  <a:pt x="92028" y="3092901"/>
                </a:lnTo>
                <a:lnTo>
                  <a:pt x="68616" y="3054145"/>
                </a:lnTo>
                <a:lnTo>
                  <a:pt x="48347" y="3013417"/>
                </a:lnTo>
                <a:lnTo>
                  <a:pt x="31388" y="2970884"/>
                </a:lnTo>
                <a:lnTo>
                  <a:pt x="17906" y="2926713"/>
                </a:lnTo>
                <a:lnTo>
                  <a:pt x="8069" y="2881072"/>
                </a:lnTo>
                <a:lnTo>
                  <a:pt x="2045" y="2834129"/>
                </a:lnTo>
                <a:lnTo>
                  <a:pt x="0" y="2786049"/>
                </a:lnTo>
                <a:lnTo>
                  <a:pt x="0" y="557276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58569" y="7412672"/>
            <a:ext cx="570801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1. </a:t>
            </a:r>
            <a:r>
              <a:rPr dirty="0" sz="2000" spc="-114">
                <a:latin typeface="바탕"/>
                <a:cs typeface="바탕"/>
              </a:rPr>
              <a:t>메뉴를 </a:t>
            </a:r>
            <a:r>
              <a:rPr dirty="0" sz="2000" spc="-60" b="1">
                <a:solidFill>
                  <a:srgbClr val="FF0000"/>
                </a:solidFill>
                <a:latin typeface="맑은 고딕"/>
                <a:cs typeface="맑은 고딕"/>
              </a:rPr>
              <a:t>Section</a:t>
            </a:r>
            <a:r>
              <a:rPr dirty="0" sz="2000" spc="-60">
                <a:latin typeface="바탕"/>
                <a:cs typeface="바탕"/>
              </a:rPr>
              <a:t>값으로 </a:t>
            </a:r>
            <a:r>
              <a:rPr dirty="0" sz="2000" spc="-110">
                <a:latin typeface="바탕"/>
                <a:cs typeface="바탕"/>
              </a:rPr>
              <a:t>나눈 </a:t>
            </a:r>
            <a:r>
              <a:rPr dirty="0" sz="2000" spc="-114">
                <a:latin typeface="바탕"/>
                <a:cs typeface="바탕"/>
              </a:rPr>
              <a:t>이벤트 </a:t>
            </a:r>
            <a:r>
              <a:rPr dirty="0" sz="2000" spc="-95">
                <a:latin typeface="바탕"/>
                <a:cs typeface="바탕"/>
              </a:rPr>
              <a:t>성 </a:t>
            </a:r>
            <a:r>
              <a:rPr dirty="0" sz="2000" spc="-110">
                <a:latin typeface="바탕"/>
                <a:cs typeface="바탕"/>
              </a:rPr>
              <a:t>팝업</a:t>
            </a:r>
            <a:r>
              <a:rPr dirty="0" sz="2000" spc="-16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페이지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99791" y="8013382"/>
            <a:ext cx="342646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2. </a:t>
            </a:r>
            <a:r>
              <a:rPr dirty="0" sz="2000" spc="-125">
                <a:latin typeface="바탕"/>
                <a:cs typeface="바탕"/>
              </a:rPr>
              <a:t>카테고리로 </a:t>
            </a:r>
            <a:r>
              <a:rPr dirty="0" sz="2000" spc="-120">
                <a:latin typeface="바탕"/>
                <a:cs typeface="바탕"/>
              </a:rPr>
              <a:t>메뉴내용을</a:t>
            </a:r>
            <a:r>
              <a:rPr dirty="0" sz="2000" spc="-114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구분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6229" y="8633142"/>
            <a:ext cx="351345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3. </a:t>
            </a:r>
            <a:r>
              <a:rPr dirty="0" sz="2000" spc="-114">
                <a:latin typeface="바탕"/>
                <a:cs typeface="바탕"/>
              </a:rPr>
              <a:t>스크롤 기반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반응형 웹</a:t>
            </a:r>
            <a:r>
              <a:rPr dirty="0" sz="2000" spc="-114">
                <a:latin typeface="바탕"/>
                <a:cs typeface="바탕"/>
              </a:rPr>
              <a:t>을</a:t>
            </a:r>
            <a:r>
              <a:rPr dirty="0" sz="2000" spc="-105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구현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0339" y="9243694"/>
            <a:ext cx="632460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5">
                <a:latin typeface="바탕"/>
                <a:cs typeface="바탕"/>
              </a:rPr>
              <a:t>4. </a:t>
            </a:r>
            <a:r>
              <a:rPr dirty="0" sz="2000" spc="-120">
                <a:latin typeface="바탕"/>
                <a:cs typeface="바탕"/>
              </a:rPr>
              <a:t>CSS 태그만을 사용하여 </a:t>
            </a:r>
            <a:r>
              <a:rPr dirty="0" sz="2000" spc="-75" b="1">
                <a:solidFill>
                  <a:srgbClr val="FF0000"/>
                </a:solidFill>
                <a:latin typeface="맑은 고딕"/>
                <a:cs typeface="맑은 고딕"/>
              </a:rPr>
              <a:t>파티클,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그라데이션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효과</a:t>
            </a:r>
            <a:r>
              <a:rPr dirty="0" sz="2000" spc="-120">
                <a:latin typeface="바탕"/>
                <a:cs typeface="바탕"/>
              </a:rPr>
              <a:t>를</a:t>
            </a:r>
            <a:r>
              <a:rPr dirty="0" sz="2000" spc="-135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적용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86975" y="6800850"/>
            <a:ext cx="7219950" cy="3333750"/>
          </a:xfrm>
          <a:custGeom>
            <a:avLst/>
            <a:gdLst/>
            <a:ahLst/>
            <a:cxnLst/>
            <a:rect l="l" t="t" r="r" b="b"/>
            <a:pathLst>
              <a:path w="7219950" h="3333750">
                <a:moveTo>
                  <a:pt x="6664325" y="0"/>
                </a:moveTo>
                <a:lnTo>
                  <a:pt x="555625" y="0"/>
                </a:lnTo>
                <a:lnTo>
                  <a:pt x="507687" y="2039"/>
                </a:lnTo>
                <a:lnTo>
                  <a:pt x="460882" y="8047"/>
                </a:lnTo>
                <a:lnTo>
                  <a:pt x="415375" y="17856"/>
                </a:lnTo>
                <a:lnTo>
                  <a:pt x="371333" y="31300"/>
                </a:lnTo>
                <a:lnTo>
                  <a:pt x="328923" y="48211"/>
                </a:lnTo>
                <a:lnTo>
                  <a:pt x="288312" y="68424"/>
                </a:lnTo>
                <a:lnTo>
                  <a:pt x="249667" y="91769"/>
                </a:lnTo>
                <a:lnTo>
                  <a:pt x="213155" y="118082"/>
                </a:lnTo>
                <a:lnTo>
                  <a:pt x="178942" y="147196"/>
                </a:lnTo>
                <a:lnTo>
                  <a:pt x="147196" y="178942"/>
                </a:lnTo>
                <a:lnTo>
                  <a:pt x="118082" y="213155"/>
                </a:lnTo>
                <a:lnTo>
                  <a:pt x="91769" y="249667"/>
                </a:lnTo>
                <a:lnTo>
                  <a:pt x="68424" y="288312"/>
                </a:lnTo>
                <a:lnTo>
                  <a:pt x="48211" y="328923"/>
                </a:lnTo>
                <a:lnTo>
                  <a:pt x="31300" y="371333"/>
                </a:lnTo>
                <a:lnTo>
                  <a:pt x="17856" y="415375"/>
                </a:lnTo>
                <a:lnTo>
                  <a:pt x="8047" y="460882"/>
                </a:lnTo>
                <a:lnTo>
                  <a:pt x="2039" y="507687"/>
                </a:lnTo>
                <a:lnTo>
                  <a:pt x="0" y="555625"/>
                </a:lnTo>
                <a:lnTo>
                  <a:pt x="0" y="2778112"/>
                </a:lnTo>
                <a:lnTo>
                  <a:pt x="2039" y="2826054"/>
                </a:lnTo>
                <a:lnTo>
                  <a:pt x="8047" y="2872864"/>
                </a:lnTo>
                <a:lnTo>
                  <a:pt x="17856" y="2918375"/>
                </a:lnTo>
                <a:lnTo>
                  <a:pt x="31300" y="2962420"/>
                </a:lnTo>
                <a:lnTo>
                  <a:pt x="48211" y="3004832"/>
                </a:lnTo>
                <a:lnTo>
                  <a:pt x="68424" y="3045444"/>
                </a:lnTo>
                <a:lnTo>
                  <a:pt x="91769" y="3084090"/>
                </a:lnTo>
                <a:lnTo>
                  <a:pt x="118082" y="3120603"/>
                </a:lnTo>
                <a:lnTo>
                  <a:pt x="147196" y="3154815"/>
                </a:lnTo>
                <a:lnTo>
                  <a:pt x="178942" y="3186561"/>
                </a:lnTo>
                <a:lnTo>
                  <a:pt x="213155" y="3215673"/>
                </a:lnTo>
                <a:lnTo>
                  <a:pt x="249667" y="3241985"/>
                </a:lnTo>
                <a:lnTo>
                  <a:pt x="288312" y="3265330"/>
                </a:lnTo>
                <a:lnTo>
                  <a:pt x="328923" y="3285541"/>
                </a:lnTo>
                <a:lnTo>
                  <a:pt x="371333" y="3302451"/>
                </a:lnTo>
                <a:lnTo>
                  <a:pt x="415375" y="3315894"/>
                </a:lnTo>
                <a:lnTo>
                  <a:pt x="460882" y="3325703"/>
                </a:lnTo>
                <a:lnTo>
                  <a:pt x="507687" y="3331710"/>
                </a:lnTo>
                <a:lnTo>
                  <a:pt x="555625" y="3333750"/>
                </a:lnTo>
                <a:lnTo>
                  <a:pt x="6664325" y="3333750"/>
                </a:lnTo>
                <a:lnTo>
                  <a:pt x="6712262" y="3331710"/>
                </a:lnTo>
                <a:lnTo>
                  <a:pt x="6759067" y="3325703"/>
                </a:lnTo>
                <a:lnTo>
                  <a:pt x="6804574" y="3315894"/>
                </a:lnTo>
                <a:lnTo>
                  <a:pt x="6848616" y="3302451"/>
                </a:lnTo>
                <a:lnTo>
                  <a:pt x="6891026" y="3285541"/>
                </a:lnTo>
                <a:lnTo>
                  <a:pt x="6931637" y="3265330"/>
                </a:lnTo>
                <a:lnTo>
                  <a:pt x="6970282" y="3241985"/>
                </a:lnTo>
                <a:lnTo>
                  <a:pt x="7006794" y="3215673"/>
                </a:lnTo>
                <a:lnTo>
                  <a:pt x="7041007" y="3186561"/>
                </a:lnTo>
                <a:lnTo>
                  <a:pt x="7072753" y="3154815"/>
                </a:lnTo>
                <a:lnTo>
                  <a:pt x="7101867" y="3120603"/>
                </a:lnTo>
                <a:lnTo>
                  <a:pt x="7128180" y="3084090"/>
                </a:lnTo>
                <a:lnTo>
                  <a:pt x="7151525" y="3045444"/>
                </a:lnTo>
                <a:lnTo>
                  <a:pt x="7171738" y="3004832"/>
                </a:lnTo>
                <a:lnTo>
                  <a:pt x="7188649" y="2962420"/>
                </a:lnTo>
                <a:lnTo>
                  <a:pt x="7202093" y="2918375"/>
                </a:lnTo>
                <a:lnTo>
                  <a:pt x="7211902" y="2872864"/>
                </a:lnTo>
                <a:lnTo>
                  <a:pt x="7217910" y="2826054"/>
                </a:lnTo>
                <a:lnTo>
                  <a:pt x="7219950" y="2778112"/>
                </a:lnTo>
                <a:lnTo>
                  <a:pt x="7219950" y="555625"/>
                </a:lnTo>
                <a:lnTo>
                  <a:pt x="7217910" y="507687"/>
                </a:lnTo>
                <a:lnTo>
                  <a:pt x="7211902" y="460882"/>
                </a:lnTo>
                <a:lnTo>
                  <a:pt x="7202093" y="415375"/>
                </a:lnTo>
                <a:lnTo>
                  <a:pt x="7188649" y="371333"/>
                </a:lnTo>
                <a:lnTo>
                  <a:pt x="7171738" y="328923"/>
                </a:lnTo>
                <a:lnTo>
                  <a:pt x="7151525" y="288312"/>
                </a:lnTo>
                <a:lnTo>
                  <a:pt x="7128180" y="249667"/>
                </a:lnTo>
                <a:lnTo>
                  <a:pt x="7101867" y="213155"/>
                </a:lnTo>
                <a:lnTo>
                  <a:pt x="7072753" y="178942"/>
                </a:lnTo>
                <a:lnTo>
                  <a:pt x="7041007" y="147196"/>
                </a:lnTo>
                <a:lnTo>
                  <a:pt x="7006794" y="118082"/>
                </a:lnTo>
                <a:lnTo>
                  <a:pt x="6970282" y="91769"/>
                </a:lnTo>
                <a:lnTo>
                  <a:pt x="6931637" y="68424"/>
                </a:lnTo>
                <a:lnTo>
                  <a:pt x="6891026" y="48211"/>
                </a:lnTo>
                <a:lnTo>
                  <a:pt x="6848616" y="31300"/>
                </a:lnTo>
                <a:lnTo>
                  <a:pt x="6804574" y="17856"/>
                </a:lnTo>
                <a:lnTo>
                  <a:pt x="6759067" y="8047"/>
                </a:lnTo>
                <a:lnTo>
                  <a:pt x="6712262" y="2039"/>
                </a:lnTo>
                <a:lnTo>
                  <a:pt x="66643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086975" y="6800850"/>
            <a:ext cx="7219950" cy="3333750"/>
          </a:xfrm>
          <a:custGeom>
            <a:avLst/>
            <a:gdLst/>
            <a:ahLst/>
            <a:cxnLst/>
            <a:rect l="l" t="t" r="r" b="b"/>
            <a:pathLst>
              <a:path w="7219950" h="3333750">
                <a:moveTo>
                  <a:pt x="0" y="555625"/>
                </a:moveTo>
                <a:lnTo>
                  <a:pt x="2039" y="507687"/>
                </a:lnTo>
                <a:lnTo>
                  <a:pt x="8047" y="460882"/>
                </a:lnTo>
                <a:lnTo>
                  <a:pt x="17856" y="415375"/>
                </a:lnTo>
                <a:lnTo>
                  <a:pt x="31300" y="371333"/>
                </a:lnTo>
                <a:lnTo>
                  <a:pt x="48211" y="328923"/>
                </a:lnTo>
                <a:lnTo>
                  <a:pt x="68424" y="288312"/>
                </a:lnTo>
                <a:lnTo>
                  <a:pt x="91769" y="249667"/>
                </a:lnTo>
                <a:lnTo>
                  <a:pt x="118082" y="213155"/>
                </a:lnTo>
                <a:lnTo>
                  <a:pt x="147196" y="178942"/>
                </a:lnTo>
                <a:lnTo>
                  <a:pt x="178942" y="147196"/>
                </a:lnTo>
                <a:lnTo>
                  <a:pt x="213155" y="118082"/>
                </a:lnTo>
                <a:lnTo>
                  <a:pt x="249667" y="91769"/>
                </a:lnTo>
                <a:lnTo>
                  <a:pt x="288312" y="68424"/>
                </a:lnTo>
                <a:lnTo>
                  <a:pt x="328923" y="48211"/>
                </a:lnTo>
                <a:lnTo>
                  <a:pt x="371333" y="31300"/>
                </a:lnTo>
                <a:lnTo>
                  <a:pt x="415375" y="17856"/>
                </a:lnTo>
                <a:lnTo>
                  <a:pt x="460882" y="8047"/>
                </a:lnTo>
                <a:lnTo>
                  <a:pt x="507687" y="2039"/>
                </a:lnTo>
                <a:lnTo>
                  <a:pt x="555625" y="0"/>
                </a:lnTo>
                <a:lnTo>
                  <a:pt x="6664325" y="0"/>
                </a:lnTo>
                <a:lnTo>
                  <a:pt x="6712262" y="2039"/>
                </a:lnTo>
                <a:lnTo>
                  <a:pt x="6759067" y="8047"/>
                </a:lnTo>
                <a:lnTo>
                  <a:pt x="6804574" y="17856"/>
                </a:lnTo>
                <a:lnTo>
                  <a:pt x="6848616" y="31300"/>
                </a:lnTo>
                <a:lnTo>
                  <a:pt x="6891026" y="48211"/>
                </a:lnTo>
                <a:lnTo>
                  <a:pt x="6931637" y="68424"/>
                </a:lnTo>
                <a:lnTo>
                  <a:pt x="6970282" y="91769"/>
                </a:lnTo>
                <a:lnTo>
                  <a:pt x="7006794" y="118082"/>
                </a:lnTo>
                <a:lnTo>
                  <a:pt x="7041007" y="147196"/>
                </a:lnTo>
                <a:lnTo>
                  <a:pt x="7072753" y="178942"/>
                </a:lnTo>
                <a:lnTo>
                  <a:pt x="7101867" y="213155"/>
                </a:lnTo>
                <a:lnTo>
                  <a:pt x="7128180" y="249667"/>
                </a:lnTo>
                <a:lnTo>
                  <a:pt x="7151525" y="288312"/>
                </a:lnTo>
                <a:lnTo>
                  <a:pt x="7171738" y="328923"/>
                </a:lnTo>
                <a:lnTo>
                  <a:pt x="7188649" y="371333"/>
                </a:lnTo>
                <a:lnTo>
                  <a:pt x="7202093" y="415375"/>
                </a:lnTo>
                <a:lnTo>
                  <a:pt x="7211902" y="460882"/>
                </a:lnTo>
                <a:lnTo>
                  <a:pt x="7217910" y="507687"/>
                </a:lnTo>
                <a:lnTo>
                  <a:pt x="7219950" y="555625"/>
                </a:lnTo>
                <a:lnTo>
                  <a:pt x="7219950" y="2778112"/>
                </a:lnTo>
                <a:lnTo>
                  <a:pt x="7217910" y="2826054"/>
                </a:lnTo>
                <a:lnTo>
                  <a:pt x="7211902" y="2872864"/>
                </a:lnTo>
                <a:lnTo>
                  <a:pt x="7202093" y="2918375"/>
                </a:lnTo>
                <a:lnTo>
                  <a:pt x="7188649" y="2962420"/>
                </a:lnTo>
                <a:lnTo>
                  <a:pt x="7171738" y="3004832"/>
                </a:lnTo>
                <a:lnTo>
                  <a:pt x="7151525" y="3045444"/>
                </a:lnTo>
                <a:lnTo>
                  <a:pt x="7128180" y="3084090"/>
                </a:lnTo>
                <a:lnTo>
                  <a:pt x="7101867" y="3120603"/>
                </a:lnTo>
                <a:lnTo>
                  <a:pt x="7072753" y="3154815"/>
                </a:lnTo>
                <a:lnTo>
                  <a:pt x="7041007" y="3186561"/>
                </a:lnTo>
                <a:lnTo>
                  <a:pt x="7006794" y="3215673"/>
                </a:lnTo>
                <a:lnTo>
                  <a:pt x="6970282" y="3241985"/>
                </a:lnTo>
                <a:lnTo>
                  <a:pt x="6931637" y="3265330"/>
                </a:lnTo>
                <a:lnTo>
                  <a:pt x="6891026" y="3285541"/>
                </a:lnTo>
                <a:lnTo>
                  <a:pt x="6848616" y="3302451"/>
                </a:lnTo>
                <a:lnTo>
                  <a:pt x="6804574" y="3315894"/>
                </a:lnTo>
                <a:lnTo>
                  <a:pt x="6759067" y="3325703"/>
                </a:lnTo>
                <a:lnTo>
                  <a:pt x="6712262" y="3331710"/>
                </a:lnTo>
                <a:lnTo>
                  <a:pt x="6664325" y="3333750"/>
                </a:lnTo>
                <a:lnTo>
                  <a:pt x="555625" y="3333750"/>
                </a:lnTo>
                <a:lnTo>
                  <a:pt x="507687" y="3331710"/>
                </a:lnTo>
                <a:lnTo>
                  <a:pt x="460882" y="3325703"/>
                </a:lnTo>
                <a:lnTo>
                  <a:pt x="415375" y="3315894"/>
                </a:lnTo>
                <a:lnTo>
                  <a:pt x="371333" y="3302451"/>
                </a:lnTo>
                <a:lnTo>
                  <a:pt x="328923" y="3285541"/>
                </a:lnTo>
                <a:lnTo>
                  <a:pt x="288312" y="3265330"/>
                </a:lnTo>
                <a:lnTo>
                  <a:pt x="249667" y="3241985"/>
                </a:lnTo>
                <a:lnTo>
                  <a:pt x="213155" y="3215673"/>
                </a:lnTo>
                <a:lnTo>
                  <a:pt x="178942" y="3186561"/>
                </a:lnTo>
                <a:lnTo>
                  <a:pt x="147196" y="3154815"/>
                </a:lnTo>
                <a:lnTo>
                  <a:pt x="118082" y="3120603"/>
                </a:lnTo>
                <a:lnTo>
                  <a:pt x="91769" y="3084090"/>
                </a:lnTo>
                <a:lnTo>
                  <a:pt x="68424" y="3045444"/>
                </a:lnTo>
                <a:lnTo>
                  <a:pt x="48211" y="3004832"/>
                </a:lnTo>
                <a:lnTo>
                  <a:pt x="31300" y="2962420"/>
                </a:lnTo>
                <a:lnTo>
                  <a:pt x="17856" y="2918375"/>
                </a:lnTo>
                <a:lnTo>
                  <a:pt x="8047" y="2872864"/>
                </a:lnTo>
                <a:lnTo>
                  <a:pt x="2039" y="2826054"/>
                </a:lnTo>
                <a:lnTo>
                  <a:pt x="0" y="2778112"/>
                </a:lnTo>
                <a:lnTo>
                  <a:pt x="0" y="5556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0706734" y="7622857"/>
            <a:ext cx="59988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dirty="0" sz="1800" spc="25">
                <a:latin typeface="바탕"/>
                <a:cs typeface="바탕"/>
              </a:rPr>
              <a:t>1.	</a:t>
            </a:r>
            <a:r>
              <a:rPr dirty="0" sz="1800" spc="-114">
                <a:latin typeface="바탕"/>
                <a:cs typeface="바탕"/>
              </a:rPr>
              <a:t>메뉴를 </a:t>
            </a:r>
            <a:r>
              <a:rPr dirty="0" sz="1800" spc="-30" b="1">
                <a:solidFill>
                  <a:srgbClr val="FF0000"/>
                </a:solidFill>
                <a:latin typeface="맑은 고딕"/>
                <a:cs typeface="맑은 고딕"/>
              </a:rPr>
              <a:t>Section </a:t>
            </a:r>
            <a:r>
              <a:rPr dirty="0" sz="1800" spc="-114">
                <a:latin typeface="바탕"/>
                <a:cs typeface="바탕"/>
              </a:rPr>
              <a:t>값으로 나누어 종료된 </a:t>
            </a:r>
            <a:r>
              <a:rPr dirty="0" sz="1800" spc="-105">
                <a:latin typeface="바탕"/>
                <a:cs typeface="바탕"/>
              </a:rPr>
              <a:t>이벤트도 </a:t>
            </a:r>
            <a:r>
              <a:rPr dirty="0" sz="1800" spc="-110">
                <a:latin typeface="바탕"/>
                <a:cs typeface="바탕"/>
              </a:rPr>
              <a:t>볼 수</a:t>
            </a:r>
            <a:r>
              <a:rPr dirty="0" sz="1800" spc="-330">
                <a:latin typeface="바탕"/>
                <a:cs typeface="바탕"/>
              </a:rPr>
              <a:t> </a:t>
            </a:r>
            <a:r>
              <a:rPr dirty="0" sz="1800" spc="-85">
                <a:latin typeface="바탕"/>
                <a:cs typeface="바탕"/>
              </a:rPr>
              <a:t>있음</a:t>
            </a:r>
            <a:endParaRPr sz="1800">
              <a:latin typeface="바탕"/>
              <a:cs typeface="바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81790" y="8185467"/>
            <a:ext cx="38487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dirty="0" sz="1800" spc="30">
                <a:latin typeface="바탕"/>
                <a:cs typeface="바탕"/>
              </a:rPr>
              <a:t>2.	</a:t>
            </a:r>
            <a:r>
              <a:rPr dirty="0" sz="1800" spc="-114">
                <a:latin typeface="바탕"/>
                <a:cs typeface="바탕"/>
              </a:rPr>
              <a:t>리모콘 역할을 </a:t>
            </a:r>
            <a:r>
              <a:rPr dirty="0" sz="1800" spc="-95">
                <a:latin typeface="바탕"/>
                <a:cs typeface="바탕"/>
              </a:rPr>
              <a:t>하는 </a:t>
            </a:r>
            <a:r>
              <a:rPr dirty="0" sz="1800" spc="-120">
                <a:latin typeface="바탕"/>
                <a:cs typeface="바탕"/>
              </a:rPr>
              <a:t>사이드바가</a:t>
            </a:r>
            <a:r>
              <a:rPr dirty="0" sz="1800" spc="-170">
                <a:latin typeface="바탕"/>
                <a:cs typeface="바탕"/>
              </a:rPr>
              <a:t> </a:t>
            </a:r>
            <a:r>
              <a:rPr dirty="0" sz="1800" spc="-85">
                <a:latin typeface="바탕"/>
                <a:cs typeface="바탕"/>
              </a:rPr>
              <a:t>구현</a:t>
            </a:r>
            <a:endParaRPr sz="1800">
              <a:latin typeface="바탕"/>
              <a:cs typeface="바탕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35309" y="8682077"/>
            <a:ext cx="5933440" cy="66167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798320" marR="5080" indent="-1786255">
              <a:lnSpc>
                <a:spcPct val="108400"/>
              </a:lnSpc>
              <a:spcBef>
                <a:spcPts val="145"/>
              </a:spcBef>
            </a:pPr>
            <a:r>
              <a:rPr dirty="0" sz="2000" spc="55" b="1">
                <a:solidFill>
                  <a:srgbClr val="FF0000"/>
                </a:solidFill>
                <a:latin typeface="맑은 고딕"/>
                <a:cs typeface="맑은 고딕"/>
              </a:rPr>
              <a:t>3. </a:t>
            </a:r>
            <a:r>
              <a:rPr dirty="0" sz="2000" spc="-35" b="1">
                <a:solidFill>
                  <a:srgbClr val="FF0000"/>
                </a:solidFill>
                <a:latin typeface="맑은 고딕"/>
                <a:cs typeface="맑은 고딕"/>
              </a:rPr>
              <a:t>Sakura.js</a:t>
            </a:r>
            <a:r>
              <a:rPr dirty="0" sz="1800" spc="-35">
                <a:latin typeface="바탕"/>
                <a:cs typeface="바탕"/>
              </a:rPr>
              <a:t>을 </a:t>
            </a:r>
            <a:r>
              <a:rPr dirty="0" sz="1800" spc="-110">
                <a:latin typeface="바탕"/>
                <a:cs typeface="바탕"/>
              </a:rPr>
              <a:t>사용하여 </a:t>
            </a:r>
            <a:r>
              <a:rPr dirty="0" sz="1800" spc="-114">
                <a:latin typeface="바탕"/>
                <a:cs typeface="바탕"/>
              </a:rPr>
              <a:t>페이지 </a:t>
            </a:r>
            <a:r>
              <a:rPr dirty="0" sz="1800" spc="-100">
                <a:latin typeface="바탕"/>
                <a:cs typeface="바탕"/>
              </a:rPr>
              <a:t>이동 </a:t>
            </a:r>
            <a:r>
              <a:rPr dirty="0" sz="1800" spc="-110">
                <a:latin typeface="바탕"/>
                <a:cs typeface="바탕"/>
              </a:rPr>
              <a:t>후 </a:t>
            </a:r>
            <a:r>
              <a:rPr dirty="0" sz="1800" spc="-95">
                <a:latin typeface="바탕"/>
                <a:cs typeface="바탕"/>
              </a:rPr>
              <a:t>일정 </a:t>
            </a:r>
            <a:r>
              <a:rPr dirty="0" sz="1800" spc="-114">
                <a:latin typeface="바탕"/>
                <a:cs typeface="바탕"/>
              </a:rPr>
              <a:t>시간이 지나면  </a:t>
            </a:r>
            <a:r>
              <a:rPr dirty="0" sz="1800" spc="-95">
                <a:latin typeface="바탕"/>
                <a:cs typeface="바탕"/>
              </a:rPr>
              <a:t>벚꽂 </a:t>
            </a:r>
            <a:r>
              <a:rPr dirty="0" sz="1800" spc="-114">
                <a:latin typeface="바탕"/>
                <a:cs typeface="바탕"/>
              </a:rPr>
              <a:t>내리는 효과가</a:t>
            </a:r>
            <a:r>
              <a:rPr dirty="0" sz="1800" spc="-155">
                <a:latin typeface="바탕"/>
                <a:cs typeface="바탕"/>
              </a:rPr>
              <a:t> </a:t>
            </a:r>
            <a:r>
              <a:rPr dirty="0" sz="1800" spc="-80">
                <a:latin typeface="바탕"/>
                <a:cs typeface="바탕"/>
              </a:rPr>
              <a:t>재생</a:t>
            </a:r>
            <a:endParaRPr sz="1800">
              <a:latin typeface="바탕"/>
              <a:cs typeface="바탕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28700" y="2209800"/>
            <a:ext cx="7172325" cy="4095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28700" y="2209800"/>
            <a:ext cx="7172325" cy="4095750"/>
          </a:xfrm>
          <a:custGeom>
            <a:avLst/>
            <a:gdLst/>
            <a:ahLst/>
            <a:cxnLst/>
            <a:rect l="l" t="t" r="r" b="b"/>
            <a:pathLst>
              <a:path w="7172325" h="4095750">
                <a:moveTo>
                  <a:pt x="0" y="4095750"/>
                </a:moveTo>
                <a:lnTo>
                  <a:pt x="7172325" y="4095750"/>
                </a:lnTo>
                <a:lnTo>
                  <a:pt x="7172325" y="0"/>
                </a:lnTo>
                <a:lnTo>
                  <a:pt x="0" y="0"/>
                </a:lnTo>
                <a:lnTo>
                  <a:pt x="0" y="409575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6250" y="1533525"/>
            <a:ext cx="2457450" cy="571500"/>
          </a:xfrm>
          <a:custGeom>
            <a:avLst/>
            <a:gdLst/>
            <a:ahLst/>
            <a:cxnLst/>
            <a:rect l="l" t="t" r="r" b="b"/>
            <a:pathLst>
              <a:path w="2457450" h="571500">
                <a:moveTo>
                  <a:pt x="285470" y="0"/>
                </a:moveTo>
                <a:lnTo>
                  <a:pt x="2171954" y="0"/>
                </a:lnTo>
                <a:lnTo>
                  <a:pt x="2218277" y="3738"/>
                </a:lnTo>
                <a:lnTo>
                  <a:pt x="2262215" y="14563"/>
                </a:lnTo>
                <a:lnTo>
                  <a:pt x="2303181" y="31886"/>
                </a:lnTo>
                <a:lnTo>
                  <a:pt x="2340589" y="55120"/>
                </a:lnTo>
                <a:lnTo>
                  <a:pt x="2373852" y="83677"/>
                </a:lnTo>
                <a:lnTo>
                  <a:pt x="2402382" y="116970"/>
                </a:lnTo>
                <a:lnTo>
                  <a:pt x="2425594" y="154411"/>
                </a:lnTo>
                <a:lnTo>
                  <a:pt x="2442900" y="195413"/>
                </a:lnTo>
                <a:lnTo>
                  <a:pt x="2453714" y="239388"/>
                </a:lnTo>
                <a:lnTo>
                  <a:pt x="2457450" y="285750"/>
                </a:lnTo>
                <a:lnTo>
                  <a:pt x="2453714" y="332111"/>
                </a:lnTo>
                <a:lnTo>
                  <a:pt x="2442900" y="376086"/>
                </a:lnTo>
                <a:lnTo>
                  <a:pt x="2425594" y="417088"/>
                </a:lnTo>
                <a:lnTo>
                  <a:pt x="2402382" y="454529"/>
                </a:lnTo>
                <a:lnTo>
                  <a:pt x="2373852" y="487822"/>
                </a:lnTo>
                <a:lnTo>
                  <a:pt x="2340589" y="516379"/>
                </a:lnTo>
                <a:lnTo>
                  <a:pt x="2303181" y="539613"/>
                </a:lnTo>
                <a:lnTo>
                  <a:pt x="2262215" y="556936"/>
                </a:lnTo>
                <a:lnTo>
                  <a:pt x="2218277" y="567761"/>
                </a:lnTo>
                <a:lnTo>
                  <a:pt x="2171954" y="571500"/>
                </a:lnTo>
                <a:lnTo>
                  <a:pt x="285470" y="571500"/>
                </a:lnTo>
                <a:lnTo>
                  <a:pt x="239166" y="567761"/>
                </a:lnTo>
                <a:lnTo>
                  <a:pt x="195241" y="556936"/>
                </a:lnTo>
                <a:lnTo>
                  <a:pt x="154281" y="539613"/>
                </a:lnTo>
                <a:lnTo>
                  <a:pt x="116876" y="516379"/>
                </a:lnTo>
                <a:lnTo>
                  <a:pt x="83613" y="487822"/>
                </a:lnTo>
                <a:lnTo>
                  <a:pt x="55080" y="454529"/>
                </a:lnTo>
                <a:lnTo>
                  <a:pt x="31864" y="417088"/>
                </a:lnTo>
                <a:lnTo>
                  <a:pt x="14553" y="376086"/>
                </a:lnTo>
                <a:lnTo>
                  <a:pt x="3736" y="332111"/>
                </a:lnTo>
                <a:lnTo>
                  <a:pt x="0" y="285750"/>
                </a:lnTo>
                <a:lnTo>
                  <a:pt x="3736" y="239388"/>
                </a:lnTo>
                <a:lnTo>
                  <a:pt x="14553" y="195413"/>
                </a:lnTo>
                <a:lnTo>
                  <a:pt x="31864" y="154411"/>
                </a:lnTo>
                <a:lnTo>
                  <a:pt x="55080" y="116970"/>
                </a:lnTo>
                <a:lnTo>
                  <a:pt x="83613" y="83677"/>
                </a:lnTo>
                <a:lnTo>
                  <a:pt x="116876" y="55120"/>
                </a:lnTo>
                <a:lnTo>
                  <a:pt x="154281" y="31886"/>
                </a:lnTo>
                <a:lnTo>
                  <a:pt x="195241" y="14563"/>
                </a:lnTo>
                <a:lnTo>
                  <a:pt x="239166" y="3738"/>
                </a:lnTo>
                <a:lnTo>
                  <a:pt x="28547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98512" y="1601152"/>
            <a:ext cx="18649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4" b="1">
                <a:solidFill>
                  <a:srgbClr val="EF6A4D"/>
                </a:solidFill>
                <a:latin typeface="맑은 고딕"/>
                <a:cs typeface="맑은 고딕"/>
              </a:rPr>
              <a:t>오프라인</a:t>
            </a:r>
            <a:r>
              <a:rPr dirty="0" sz="2400" spc="-23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85" b="1">
                <a:solidFill>
                  <a:srgbClr val="EF6A4D"/>
                </a:solidFill>
                <a:latin typeface="맑은 고딕"/>
                <a:cs typeface="맑은 고딕"/>
              </a:rPr>
              <a:t>매장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500" y="6600825"/>
            <a:ext cx="8839200" cy="3505200"/>
          </a:xfrm>
          <a:custGeom>
            <a:avLst/>
            <a:gdLst/>
            <a:ahLst/>
            <a:cxnLst/>
            <a:rect l="l" t="t" r="r" b="b"/>
            <a:pathLst>
              <a:path w="8839200" h="3505200">
                <a:moveTo>
                  <a:pt x="8255000" y="0"/>
                </a:moveTo>
                <a:lnTo>
                  <a:pt x="584212" y="0"/>
                </a:lnTo>
                <a:lnTo>
                  <a:pt x="536297" y="1937"/>
                </a:lnTo>
                <a:lnTo>
                  <a:pt x="489449" y="7647"/>
                </a:lnTo>
                <a:lnTo>
                  <a:pt x="443818" y="16982"/>
                </a:lnTo>
                <a:lnTo>
                  <a:pt x="399554" y="29789"/>
                </a:lnTo>
                <a:lnTo>
                  <a:pt x="356808" y="45918"/>
                </a:lnTo>
                <a:lnTo>
                  <a:pt x="315731" y="65219"/>
                </a:lnTo>
                <a:lnTo>
                  <a:pt x="276472" y="87542"/>
                </a:lnTo>
                <a:lnTo>
                  <a:pt x="239182" y="112735"/>
                </a:lnTo>
                <a:lnTo>
                  <a:pt x="204011" y="140649"/>
                </a:lnTo>
                <a:lnTo>
                  <a:pt x="171110" y="171132"/>
                </a:lnTo>
                <a:lnTo>
                  <a:pt x="140628" y="204035"/>
                </a:lnTo>
                <a:lnTo>
                  <a:pt x="112717" y="239207"/>
                </a:lnTo>
                <a:lnTo>
                  <a:pt x="87527" y="276497"/>
                </a:lnTo>
                <a:lnTo>
                  <a:pt x="65207" y="315755"/>
                </a:lnTo>
                <a:lnTo>
                  <a:pt x="45909" y="356830"/>
                </a:lnTo>
                <a:lnTo>
                  <a:pt x="29783" y="399572"/>
                </a:lnTo>
                <a:lnTo>
                  <a:pt x="16978" y="443831"/>
                </a:lnTo>
                <a:lnTo>
                  <a:pt x="7646" y="489455"/>
                </a:lnTo>
                <a:lnTo>
                  <a:pt x="1936" y="536295"/>
                </a:lnTo>
                <a:lnTo>
                  <a:pt x="0" y="584200"/>
                </a:lnTo>
                <a:lnTo>
                  <a:pt x="0" y="2920987"/>
                </a:lnTo>
                <a:lnTo>
                  <a:pt x="1936" y="2968902"/>
                </a:lnTo>
                <a:lnTo>
                  <a:pt x="7646" y="3015750"/>
                </a:lnTo>
                <a:lnTo>
                  <a:pt x="16978" y="3061381"/>
                </a:lnTo>
                <a:lnTo>
                  <a:pt x="29783" y="3105645"/>
                </a:lnTo>
                <a:lnTo>
                  <a:pt x="45909" y="3148391"/>
                </a:lnTo>
                <a:lnTo>
                  <a:pt x="65207" y="3189468"/>
                </a:lnTo>
                <a:lnTo>
                  <a:pt x="87527" y="3228727"/>
                </a:lnTo>
                <a:lnTo>
                  <a:pt x="112717" y="3266017"/>
                </a:lnTo>
                <a:lnTo>
                  <a:pt x="140628" y="3301188"/>
                </a:lnTo>
                <a:lnTo>
                  <a:pt x="171110" y="3334089"/>
                </a:lnTo>
                <a:lnTo>
                  <a:pt x="204011" y="3364571"/>
                </a:lnTo>
                <a:lnTo>
                  <a:pt x="239182" y="3392482"/>
                </a:lnTo>
                <a:lnTo>
                  <a:pt x="276472" y="3417672"/>
                </a:lnTo>
                <a:lnTo>
                  <a:pt x="315731" y="3439992"/>
                </a:lnTo>
                <a:lnTo>
                  <a:pt x="356808" y="3459290"/>
                </a:lnTo>
                <a:lnTo>
                  <a:pt x="399554" y="3475416"/>
                </a:lnTo>
                <a:lnTo>
                  <a:pt x="443818" y="3488221"/>
                </a:lnTo>
                <a:lnTo>
                  <a:pt x="489449" y="3497553"/>
                </a:lnTo>
                <a:lnTo>
                  <a:pt x="536297" y="3503263"/>
                </a:lnTo>
                <a:lnTo>
                  <a:pt x="584212" y="3505200"/>
                </a:lnTo>
                <a:lnTo>
                  <a:pt x="8255000" y="3505200"/>
                </a:lnTo>
                <a:lnTo>
                  <a:pt x="8302904" y="3503263"/>
                </a:lnTo>
                <a:lnTo>
                  <a:pt x="8349744" y="3497553"/>
                </a:lnTo>
                <a:lnTo>
                  <a:pt x="8395368" y="3488221"/>
                </a:lnTo>
                <a:lnTo>
                  <a:pt x="8439627" y="3475416"/>
                </a:lnTo>
                <a:lnTo>
                  <a:pt x="8482369" y="3459290"/>
                </a:lnTo>
                <a:lnTo>
                  <a:pt x="8523444" y="3439992"/>
                </a:lnTo>
                <a:lnTo>
                  <a:pt x="8562702" y="3417672"/>
                </a:lnTo>
                <a:lnTo>
                  <a:pt x="8599992" y="3392482"/>
                </a:lnTo>
                <a:lnTo>
                  <a:pt x="8635164" y="3364571"/>
                </a:lnTo>
                <a:lnTo>
                  <a:pt x="8668067" y="3334089"/>
                </a:lnTo>
                <a:lnTo>
                  <a:pt x="8698550" y="3301188"/>
                </a:lnTo>
                <a:lnTo>
                  <a:pt x="8726464" y="3266017"/>
                </a:lnTo>
                <a:lnTo>
                  <a:pt x="8751657" y="3228727"/>
                </a:lnTo>
                <a:lnTo>
                  <a:pt x="8773980" y="3189468"/>
                </a:lnTo>
                <a:lnTo>
                  <a:pt x="8793281" y="3148391"/>
                </a:lnTo>
                <a:lnTo>
                  <a:pt x="8809410" y="3105645"/>
                </a:lnTo>
                <a:lnTo>
                  <a:pt x="8822217" y="3061381"/>
                </a:lnTo>
                <a:lnTo>
                  <a:pt x="8831552" y="3015750"/>
                </a:lnTo>
                <a:lnTo>
                  <a:pt x="8837262" y="2968902"/>
                </a:lnTo>
                <a:lnTo>
                  <a:pt x="8839200" y="2920987"/>
                </a:lnTo>
                <a:lnTo>
                  <a:pt x="8839200" y="584200"/>
                </a:lnTo>
                <a:lnTo>
                  <a:pt x="8837262" y="536295"/>
                </a:lnTo>
                <a:lnTo>
                  <a:pt x="8831552" y="489455"/>
                </a:lnTo>
                <a:lnTo>
                  <a:pt x="8822217" y="443831"/>
                </a:lnTo>
                <a:lnTo>
                  <a:pt x="8809410" y="399572"/>
                </a:lnTo>
                <a:lnTo>
                  <a:pt x="8793281" y="356830"/>
                </a:lnTo>
                <a:lnTo>
                  <a:pt x="8773980" y="315755"/>
                </a:lnTo>
                <a:lnTo>
                  <a:pt x="8751657" y="276497"/>
                </a:lnTo>
                <a:lnTo>
                  <a:pt x="8726464" y="239207"/>
                </a:lnTo>
                <a:lnTo>
                  <a:pt x="8698550" y="204035"/>
                </a:lnTo>
                <a:lnTo>
                  <a:pt x="8668067" y="171132"/>
                </a:lnTo>
                <a:lnTo>
                  <a:pt x="8635164" y="140649"/>
                </a:lnTo>
                <a:lnTo>
                  <a:pt x="8599992" y="112735"/>
                </a:lnTo>
                <a:lnTo>
                  <a:pt x="8562702" y="87542"/>
                </a:lnTo>
                <a:lnTo>
                  <a:pt x="8523444" y="65219"/>
                </a:lnTo>
                <a:lnTo>
                  <a:pt x="8482369" y="45918"/>
                </a:lnTo>
                <a:lnTo>
                  <a:pt x="8439627" y="29789"/>
                </a:lnTo>
                <a:lnTo>
                  <a:pt x="8395368" y="16982"/>
                </a:lnTo>
                <a:lnTo>
                  <a:pt x="8349744" y="7647"/>
                </a:lnTo>
                <a:lnTo>
                  <a:pt x="8302904" y="1937"/>
                </a:lnTo>
                <a:lnTo>
                  <a:pt x="8255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0500" y="6600825"/>
            <a:ext cx="8839200" cy="3505200"/>
          </a:xfrm>
          <a:custGeom>
            <a:avLst/>
            <a:gdLst/>
            <a:ahLst/>
            <a:cxnLst/>
            <a:rect l="l" t="t" r="r" b="b"/>
            <a:pathLst>
              <a:path w="8839200" h="3505200">
                <a:moveTo>
                  <a:pt x="0" y="584200"/>
                </a:moveTo>
                <a:lnTo>
                  <a:pt x="1936" y="536295"/>
                </a:lnTo>
                <a:lnTo>
                  <a:pt x="7646" y="489455"/>
                </a:lnTo>
                <a:lnTo>
                  <a:pt x="16978" y="443831"/>
                </a:lnTo>
                <a:lnTo>
                  <a:pt x="29783" y="399572"/>
                </a:lnTo>
                <a:lnTo>
                  <a:pt x="45909" y="356830"/>
                </a:lnTo>
                <a:lnTo>
                  <a:pt x="65207" y="315755"/>
                </a:lnTo>
                <a:lnTo>
                  <a:pt x="87527" y="276497"/>
                </a:lnTo>
                <a:lnTo>
                  <a:pt x="112717" y="239207"/>
                </a:lnTo>
                <a:lnTo>
                  <a:pt x="140628" y="204035"/>
                </a:lnTo>
                <a:lnTo>
                  <a:pt x="171110" y="171132"/>
                </a:lnTo>
                <a:lnTo>
                  <a:pt x="204011" y="140649"/>
                </a:lnTo>
                <a:lnTo>
                  <a:pt x="239182" y="112735"/>
                </a:lnTo>
                <a:lnTo>
                  <a:pt x="276472" y="87542"/>
                </a:lnTo>
                <a:lnTo>
                  <a:pt x="315731" y="65219"/>
                </a:lnTo>
                <a:lnTo>
                  <a:pt x="356808" y="45918"/>
                </a:lnTo>
                <a:lnTo>
                  <a:pt x="399554" y="29789"/>
                </a:lnTo>
                <a:lnTo>
                  <a:pt x="443818" y="16982"/>
                </a:lnTo>
                <a:lnTo>
                  <a:pt x="489449" y="7647"/>
                </a:lnTo>
                <a:lnTo>
                  <a:pt x="536297" y="1937"/>
                </a:lnTo>
                <a:lnTo>
                  <a:pt x="584212" y="0"/>
                </a:lnTo>
                <a:lnTo>
                  <a:pt x="8255000" y="0"/>
                </a:lnTo>
                <a:lnTo>
                  <a:pt x="8302904" y="1937"/>
                </a:lnTo>
                <a:lnTo>
                  <a:pt x="8349744" y="7647"/>
                </a:lnTo>
                <a:lnTo>
                  <a:pt x="8395368" y="16982"/>
                </a:lnTo>
                <a:lnTo>
                  <a:pt x="8439627" y="29789"/>
                </a:lnTo>
                <a:lnTo>
                  <a:pt x="8482369" y="45918"/>
                </a:lnTo>
                <a:lnTo>
                  <a:pt x="8523444" y="65219"/>
                </a:lnTo>
                <a:lnTo>
                  <a:pt x="8562702" y="87542"/>
                </a:lnTo>
                <a:lnTo>
                  <a:pt x="8599992" y="112735"/>
                </a:lnTo>
                <a:lnTo>
                  <a:pt x="8635164" y="140649"/>
                </a:lnTo>
                <a:lnTo>
                  <a:pt x="8668067" y="171132"/>
                </a:lnTo>
                <a:lnTo>
                  <a:pt x="8698550" y="204035"/>
                </a:lnTo>
                <a:lnTo>
                  <a:pt x="8726464" y="239207"/>
                </a:lnTo>
                <a:lnTo>
                  <a:pt x="8751657" y="276497"/>
                </a:lnTo>
                <a:lnTo>
                  <a:pt x="8773980" y="315755"/>
                </a:lnTo>
                <a:lnTo>
                  <a:pt x="8793281" y="356830"/>
                </a:lnTo>
                <a:lnTo>
                  <a:pt x="8809410" y="399572"/>
                </a:lnTo>
                <a:lnTo>
                  <a:pt x="8822217" y="443831"/>
                </a:lnTo>
                <a:lnTo>
                  <a:pt x="8831552" y="489455"/>
                </a:lnTo>
                <a:lnTo>
                  <a:pt x="8837262" y="536295"/>
                </a:lnTo>
                <a:lnTo>
                  <a:pt x="8839200" y="584200"/>
                </a:lnTo>
                <a:lnTo>
                  <a:pt x="8839200" y="2920987"/>
                </a:lnTo>
                <a:lnTo>
                  <a:pt x="8837262" y="2968902"/>
                </a:lnTo>
                <a:lnTo>
                  <a:pt x="8831552" y="3015750"/>
                </a:lnTo>
                <a:lnTo>
                  <a:pt x="8822217" y="3061381"/>
                </a:lnTo>
                <a:lnTo>
                  <a:pt x="8809410" y="3105645"/>
                </a:lnTo>
                <a:lnTo>
                  <a:pt x="8793281" y="3148391"/>
                </a:lnTo>
                <a:lnTo>
                  <a:pt x="8773980" y="3189468"/>
                </a:lnTo>
                <a:lnTo>
                  <a:pt x="8751657" y="3228727"/>
                </a:lnTo>
                <a:lnTo>
                  <a:pt x="8726464" y="3266017"/>
                </a:lnTo>
                <a:lnTo>
                  <a:pt x="8698550" y="3301188"/>
                </a:lnTo>
                <a:lnTo>
                  <a:pt x="8668067" y="3334089"/>
                </a:lnTo>
                <a:lnTo>
                  <a:pt x="8635164" y="3364571"/>
                </a:lnTo>
                <a:lnTo>
                  <a:pt x="8599992" y="3392482"/>
                </a:lnTo>
                <a:lnTo>
                  <a:pt x="8562702" y="3417672"/>
                </a:lnTo>
                <a:lnTo>
                  <a:pt x="8523444" y="3439992"/>
                </a:lnTo>
                <a:lnTo>
                  <a:pt x="8482369" y="3459290"/>
                </a:lnTo>
                <a:lnTo>
                  <a:pt x="8439627" y="3475416"/>
                </a:lnTo>
                <a:lnTo>
                  <a:pt x="8395368" y="3488221"/>
                </a:lnTo>
                <a:lnTo>
                  <a:pt x="8349744" y="3497553"/>
                </a:lnTo>
                <a:lnTo>
                  <a:pt x="8302904" y="3503263"/>
                </a:lnTo>
                <a:lnTo>
                  <a:pt x="8255000" y="3505200"/>
                </a:lnTo>
                <a:lnTo>
                  <a:pt x="584212" y="3505200"/>
                </a:lnTo>
                <a:lnTo>
                  <a:pt x="536297" y="3503263"/>
                </a:lnTo>
                <a:lnTo>
                  <a:pt x="489449" y="3497553"/>
                </a:lnTo>
                <a:lnTo>
                  <a:pt x="443818" y="3488221"/>
                </a:lnTo>
                <a:lnTo>
                  <a:pt x="399554" y="3475416"/>
                </a:lnTo>
                <a:lnTo>
                  <a:pt x="356808" y="3459290"/>
                </a:lnTo>
                <a:lnTo>
                  <a:pt x="315731" y="3439992"/>
                </a:lnTo>
                <a:lnTo>
                  <a:pt x="276472" y="3417672"/>
                </a:lnTo>
                <a:lnTo>
                  <a:pt x="239182" y="3392482"/>
                </a:lnTo>
                <a:lnTo>
                  <a:pt x="204011" y="3364571"/>
                </a:lnTo>
                <a:lnTo>
                  <a:pt x="171110" y="3334089"/>
                </a:lnTo>
                <a:lnTo>
                  <a:pt x="140628" y="3301188"/>
                </a:lnTo>
                <a:lnTo>
                  <a:pt x="112717" y="3266017"/>
                </a:lnTo>
                <a:lnTo>
                  <a:pt x="87527" y="3228727"/>
                </a:lnTo>
                <a:lnTo>
                  <a:pt x="65207" y="3189468"/>
                </a:lnTo>
                <a:lnTo>
                  <a:pt x="45909" y="3148391"/>
                </a:lnTo>
                <a:lnTo>
                  <a:pt x="29783" y="3105645"/>
                </a:lnTo>
                <a:lnTo>
                  <a:pt x="16978" y="3061381"/>
                </a:lnTo>
                <a:lnTo>
                  <a:pt x="7646" y="3015750"/>
                </a:lnTo>
                <a:lnTo>
                  <a:pt x="1936" y="2968902"/>
                </a:lnTo>
                <a:lnTo>
                  <a:pt x="0" y="2920987"/>
                </a:lnTo>
                <a:lnTo>
                  <a:pt x="0" y="5842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07669" y="7891462"/>
            <a:ext cx="1778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0">
                <a:latin typeface="바탕"/>
                <a:cs typeface="바탕"/>
              </a:rPr>
              <a:t>1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2765" y="7942916"/>
            <a:ext cx="7901940" cy="2590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39"/>
              </a:lnSpc>
            </a:pPr>
            <a:r>
              <a:rPr dirty="0" sz="2000" spc="25">
                <a:latin typeface="바탕"/>
                <a:cs typeface="바탕"/>
              </a:rPr>
              <a:t>. </a:t>
            </a:r>
            <a:r>
              <a:rPr dirty="0" sz="2000" spc="-114">
                <a:latin typeface="바탕"/>
                <a:cs typeface="바탕"/>
              </a:rPr>
              <a:t>버튼 클릭 </a:t>
            </a:r>
            <a:r>
              <a:rPr dirty="0" sz="2000" spc="-335">
                <a:latin typeface="바탕"/>
                <a:cs typeface="바탕"/>
              </a:rPr>
              <a:t>-&gt; </a:t>
            </a:r>
            <a:r>
              <a:rPr dirty="0" sz="2000" spc="-114">
                <a:latin typeface="바탕"/>
                <a:cs typeface="바탕"/>
              </a:rPr>
              <a:t>해당 매장 </a:t>
            </a:r>
            <a:r>
              <a:rPr dirty="0" sz="2000" spc="-120">
                <a:latin typeface="바탕"/>
                <a:cs typeface="바탕"/>
              </a:rPr>
              <a:t>위치로 </a:t>
            </a:r>
            <a:r>
              <a:rPr dirty="0" sz="2000" spc="-114">
                <a:latin typeface="바탕"/>
                <a:cs typeface="바탕"/>
              </a:rPr>
              <a:t>지도의 </a:t>
            </a:r>
            <a:r>
              <a:rPr dirty="0" sz="2000" spc="-110">
                <a:latin typeface="바탕"/>
                <a:cs typeface="바탕"/>
              </a:rPr>
              <a:t>중심 이동 </a:t>
            </a:r>
            <a:r>
              <a:rPr dirty="0" sz="2000" spc="-20" b="1">
                <a:latin typeface="맑은 고딕"/>
                <a:cs typeface="맑은 고딕"/>
              </a:rPr>
              <a:t>(</a:t>
            </a:r>
            <a:r>
              <a:rPr dirty="0" sz="2000" spc="-20" b="1">
                <a:solidFill>
                  <a:srgbClr val="FF0000"/>
                </a:solidFill>
                <a:latin typeface="맑은 고딕"/>
                <a:cs typeface="맑은 고딕"/>
              </a:rPr>
              <a:t>map.setCenter()를</a:t>
            </a:r>
            <a:r>
              <a:rPr dirty="0" sz="2000" spc="-26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호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62003" y="7891462"/>
            <a:ext cx="3575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출</a:t>
            </a:r>
            <a:r>
              <a:rPr dirty="0" sz="2000" spc="15" b="1">
                <a:latin typeface="맑은 고딕"/>
                <a:cs typeface="맑은 고딕"/>
              </a:rPr>
              <a:t>)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959" y="8501697"/>
            <a:ext cx="776985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5445" algn="l"/>
              </a:tabLst>
            </a:pPr>
            <a:r>
              <a:rPr dirty="0" sz="2000" spc="10">
                <a:latin typeface="바탕"/>
                <a:cs typeface="바탕"/>
              </a:rPr>
              <a:t>2.	</a:t>
            </a:r>
            <a:r>
              <a:rPr dirty="0" sz="2000" spc="-95">
                <a:latin typeface="바탕"/>
                <a:cs typeface="바탕"/>
              </a:rPr>
              <a:t>각 </a:t>
            </a:r>
            <a:r>
              <a:rPr dirty="0" sz="2000" spc="-110">
                <a:latin typeface="바탕"/>
                <a:cs typeface="바탕"/>
              </a:rPr>
              <a:t>마커 </a:t>
            </a:r>
            <a:r>
              <a:rPr dirty="0" sz="2000" spc="-114">
                <a:latin typeface="바탕"/>
                <a:cs typeface="바탕"/>
              </a:rPr>
              <a:t>클릭 </a:t>
            </a:r>
            <a:r>
              <a:rPr dirty="0" sz="2000" spc="-50">
                <a:latin typeface="바탕"/>
                <a:cs typeface="바탕"/>
              </a:rPr>
              <a:t>시, </a:t>
            </a:r>
            <a:r>
              <a:rPr dirty="0" sz="2000" spc="-114">
                <a:latin typeface="바탕"/>
                <a:cs typeface="바탕"/>
              </a:rPr>
              <a:t>해당 매장 이름이 </a:t>
            </a:r>
            <a:r>
              <a:rPr dirty="0" sz="2000" spc="-120">
                <a:latin typeface="바탕"/>
                <a:cs typeface="바탕"/>
              </a:rPr>
              <a:t>들어간 </a:t>
            </a:r>
            <a:r>
              <a:rPr dirty="0" sz="2000" spc="-40" b="1">
                <a:solidFill>
                  <a:srgbClr val="FF0000"/>
                </a:solidFill>
                <a:latin typeface="맑은 고딕"/>
                <a:cs typeface="맑은 고딕"/>
              </a:rPr>
              <a:t>말풍선(InfoWindow)</a:t>
            </a:r>
            <a:r>
              <a:rPr dirty="0" sz="2000" spc="-39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>
                <a:latin typeface="바탕"/>
                <a:cs typeface="바탕"/>
              </a:rPr>
              <a:t>표시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25050" y="1581150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566781" y="1642998"/>
            <a:ext cx="12839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14" b="1">
                <a:solidFill>
                  <a:srgbClr val="EF6A4D"/>
                </a:solidFill>
                <a:latin typeface="맑은 고딕"/>
                <a:cs typeface="맑은 고딕"/>
              </a:rPr>
              <a:t>상품</a:t>
            </a:r>
            <a:r>
              <a:rPr dirty="0" sz="2400" spc="-25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80" b="1">
                <a:solidFill>
                  <a:srgbClr val="EF6A4D"/>
                </a:solidFill>
                <a:latin typeface="맑은 고딕"/>
                <a:cs typeface="맑은 고딕"/>
              </a:rPr>
              <a:t>상세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286875" y="65913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8251825" y="0"/>
                </a:moveTo>
                <a:lnTo>
                  <a:pt x="596900" y="0"/>
                </a:lnTo>
                <a:lnTo>
                  <a:pt x="547940" y="1978"/>
                </a:lnTo>
                <a:lnTo>
                  <a:pt x="500071" y="7811"/>
                </a:lnTo>
                <a:lnTo>
                  <a:pt x="453447" y="17345"/>
                </a:lnTo>
                <a:lnTo>
                  <a:pt x="408220" y="30427"/>
                </a:lnTo>
                <a:lnTo>
                  <a:pt x="364545" y="46902"/>
                </a:lnTo>
                <a:lnTo>
                  <a:pt x="322575" y="66618"/>
                </a:lnTo>
                <a:lnTo>
                  <a:pt x="282463" y="89421"/>
                </a:lnTo>
                <a:lnTo>
                  <a:pt x="244364" y="115157"/>
                </a:lnTo>
                <a:lnTo>
                  <a:pt x="208430" y="143673"/>
                </a:lnTo>
                <a:lnTo>
                  <a:pt x="174815" y="174815"/>
                </a:lnTo>
                <a:lnTo>
                  <a:pt x="143673" y="208430"/>
                </a:lnTo>
                <a:lnTo>
                  <a:pt x="115157" y="244364"/>
                </a:lnTo>
                <a:lnTo>
                  <a:pt x="89421" y="282463"/>
                </a:lnTo>
                <a:lnTo>
                  <a:pt x="66618" y="322575"/>
                </a:lnTo>
                <a:lnTo>
                  <a:pt x="46902" y="364545"/>
                </a:lnTo>
                <a:lnTo>
                  <a:pt x="30427" y="408220"/>
                </a:lnTo>
                <a:lnTo>
                  <a:pt x="17345" y="453447"/>
                </a:lnTo>
                <a:lnTo>
                  <a:pt x="7811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1" y="3081309"/>
                </a:lnTo>
                <a:lnTo>
                  <a:pt x="17345" y="3127932"/>
                </a:lnTo>
                <a:lnTo>
                  <a:pt x="30427" y="3173158"/>
                </a:lnTo>
                <a:lnTo>
                  <a:pt x="46902" y="3216833"/>
                </a:lnTo>
                <a:lnTo>
                  <a:pt x="66618" y="3258803"/>
                </a:lnTo>
                <a:lnTo>
                  <a:pt x="89421" y="3298915"/>
                </a:lnTo>
                <a:lnTo>
                  <a:pt x="115157" y="3337016"/>
                </a:lnTo>
                <a:lnTo>
                  <a:pt x="143673" y="3372952"/>
                </a:lnTo>
                <a:lnTo>
                  <a:pt x="174815" y="3406568"/>
                </a:lnTo>
                <a:lnTo>
                  <a:pt x="208430" y="3437712"/>
                </a:lnTo>
                <a:lnTo>
                  <a:pt x="244364" y="3466230"/>
                </a:lnTo>
                <a:lnTo>
                  <a:pt x="282463" y="3491968"/>
                </a:lnTo>
                <a:lnTo>
                  <a:pt x="322575" y="3514773"/>
                </a:lnTo>
                <a:lnTo>
                  <a:pt x="364545" y="3534491"/>
                </a:lnTo>
                <a:lnTo>
                  <a:pt x="408220" y="3550969"/>
                </a:lnTo>
                <a:lnTo>
                  <a:pt x="453447" y="3564052"/>
                </a:lnTo>
                <a:lnTo>
                  <a:pt x="500071" y="3573587"/>
                </a:lnTo>
                <a:lnTo>
                  <a:pt x="547940" y="3579421"/>
                </a:lnTo>
                <a:lnTo>
                  <a:pt x="596900" y="3581400"/>
                </a:lnTo>
                <a:lnTo>
                  <a:pt x="8251825" y="3581400"/>
                </a:lnTo>
                <a:lnTo>
                  <a:pt x="8300784" y="3579421"/>
                </a:lnTo>
                <a:lnTo>
                  <a:pt x="8348653" y="3573587"/>
                </a:lnTo>
                <a:lnTo>
                  <a:pt x="8395277" y="3564052"/>
                </a:lnTo>
                <a:lnTo>
                  <a:pt x="8440504" y="3550969"/>
                </a:lnTo>
                <a:lnTo>
                  <a:pt x="8484179" y="3534491"/>
                </a:lnTo>
                <a:lnTo>
                  <a:pt x="8526149" y="3514773"/>
                </a:lnTo>
                <a:lnTo>
                  <a:pt x="8566261" y="3491968"/>
                </a:lnTo>
                <a:lnTo>
                  <a:pt x="8604360" y="3466230"/>
                </a:lnTo>
                <a:lnTo>
                  <a:pt x="8640294" y="3437712"/>
                </a:lnTo>
                <a:lnTo>
                  <a:pt x="8673909" y="3406568"/>
                </a:lnTo>
                <a:lnTo>
                  <a:pt x="8705051" y="3372952"/>
                </a:lnTo>
                <a:lnTo>
                  <a:pt x="8733567" y="3337016"/>
                </a:lnTo>
                <a:lnTo>
                  <a:pt x="8759303" y="3298915"/>
                </a:lnTo>
                <a:lnTo>
                  <a:pt x="8782106" y="3258803"/>
                </a:lnTo>
                <a:lnTo>
                  <a:pt x="8801822" y="3216833"/>
                </a:lnTo>
                <a:lnTo>
                  <a:pt x="8818297" y="3173158"/>
                </a:lnTo>
                <a:lnTo>
                  <a:pt x="8831379" y="3127932"/>
                </a:lnTo>
                <a:lnTo>
                  <a:pt x="8840913" y="3081309"/>
                </a:lnTo>
                <a:lnTo>
                  <a:pt x="8846746" y="3033443"/>
                </a:lnTo>
                <a:lnTo>
                  <a:pt x="8848725" y="2984487"/>
                </a:lnTo>
                <a:lnTo>
                  <a:pt x="8848725" y="596900"/>
                </a:lnTo>
                <a:lnTo>
                  <a:pt x="8846746" y="547940"/>
                </a:lnTo>
                <a:lnTo>
                  <a:pt x="8840913" y="500071"/>
                </a:lnTo>
                <a:lnTo>
                  <a:pt x="8831379" y="453447"/>
                </a:lnTo>
                <a:lnTo>
                  <a:pt x="8818297" y="408220"/>
                </a:lnTo>
                <a:lnTo>
                  <a:pt x="8801822" y="364545"/>
                </a:lnTo>
                <a:lnTo>
                  <a:pt x="8782106" y="322575"/>
                </a:lnTo>
                <a:lnTo>
                  <a:pt x="8759303" y="282463"/>
                </a:lnTo>
                <a:lnTo>
                  <a:pt x="8733567" y="244364"/>
                </a:lnTo>
                <a:lnTo>
                  <a:pt x="8705051" y="208430"/>
                </a:lnTo>
                <a:lnTo>
                  <a:pt x="8673909" y="174815"/>
                </a:lnTo>
                <a:lnTo>
                  <a:pt x="8640294" y="143673"/>
                </a:lnTo>
                <a:lnTo>
                  <a:pt x="8604360" y="115157"/>
                </a:lnTo>
                <a:lnTo>
                  <a:pt x="8566261" y="89421"/>
                </a:lnTo>
                <a:lnTo>
                  <a:pt x="8526149" y="66618"/>
                </a:lnTo>
                <a:lnTo>
                  <a:pt x="8484179" y="46902"/>
                </a:lnTo>
                <a:lnTo>
                  <a:pt x="8440504" y="30427"/>
                </a:lnTo>
                <a:lnTo>
                  <a:pt x="8395277" y="17345"/>
                </a:lnTo>
                <a:lnTo>
                  <a:pt x="8348653" y="7811"/>
                </a:lnTo>
                <a:lnTo>
                  <a:pt x="8300784" y="1978"/>
                </a:lnTo>
                <a:lnTo>
                  <a:pt x="8251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286875" y="65913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0" y="596900"/>
                </a:moveTo>
                <a:lnTo>
                  <a:pt x="1978" y="547940"/>
                </a:lnTo>
                <a:lnTo>
                  <a:pt x="7811" y="500071"/>
                </a:lnTo>
                <a:lnTo>
                  <a:pt x="17345" y="453447"/>
                </a:lnTo>
                <a:lnTo>
                  <a:pt x="30427" y="408220"/>
                </a:lnTo>
                <a:lnTo>
                  <a:pt x="46902" y="364545"/>
                </a:lnTo>
                <a:lnTo>
                  <a:pt x="66618" y="322575"/>
                </a:lnTo>
                <a:lnTo>
                  <a:pt x="89421" y="282463"/>
                </a:lnTo>
                <a:lnTo>
                  <a:pt x="115157" y="244364"/>
                </a:lnTo>
                <a:lnTo>
                  <a:pt x="143673" y="208430"/>
                </a:lnTo>
                <a:lnTo>
                  <a:pt x="174815" y="174815"/>
                </a:lnTo>
                <a:lnTo>
                  <a:pt x="208430" y="143673"/>
                </a:lnTo>
                <a:lnTo>
                  <a:pt x="244364" y="115157"/>
                </a:lnTo>
                <a:lnTo>
                  <a:pt x="282463" y="89421"/>
                </a:lnTo>
                <a:lnTo>
                  <a:pt x="322575" y="66618"/>
                </a:lnTo>
                <a:lnTo>
                  <a:pt x="364545" y="46902"/>
                </a:lnTo>
                <a:lnTo>
                  <a:pt x="408220" y="30427"/>
                </a:lnTo>
                <a:lnTo>
                  <a:pt x="453447" y="17345"/>
                </a:lnTo>
                <a:lnTo>
                  <a:pt x="500071" y="7811"/>
                </a:lnTo>
                <a:lnTo>
                  <a:pt x="547940" y="1978"/>
                </a:lnTo>
                <a:lnTo>
                  <a:pt x="596900" y="0"/>
                </a:lnTo>
                <a:lnTo>
                  <a:pt x="8251825" y="0"/>
                </a:lnTo>
                <a:lnTo>
                  <a:pt x="8300784" y="1978"/>
                </a:lnTo>
                <a:lnTo>
                  <a:pt x="8348653" y="7811"/>
                </a:lnTo>
                <a:lnTo>
                  <a:pt x="8395277" y="17345"/>
                </a:lnTo>
                <a:lnTo>
                  <a:pt x="8440504" y="30427"/>
                </a:lnTo>
                <a:lnTo>
                  <a:pt x="8484179" y="46902"/>
                </a:lnTo>
                <a:lnTo>
                  <a:pt x="8526149" y="66618"/>
                </a:lnTo>
                <a:lnTo>
                  <a:pt x="8566261" y="89421"/>
                </a:lnTo>
                <a:lnTo>
                  <a:pt x="8604360" y="115157"/>
                </a:lnTo>
                <a:lnTo>
                  <a:pt x="8640294" y="143673"/>
                </a:lnTo>
                <a:lnTo>
                  <a:pt x="8673909" y="174815"/>
                </a:lnTo>
                <a:lnTo>
                  <a:pt x="8705051" y="208430"/>
                </a:lnTo>
                <a:lnTo>
                  <a:pt x="8733567" y="244364"/>
                </a:lnTo>
                <a:lnTo>
                  <a:pt x="8759303" y="282463"/>
                </a:lnTo>
                <a:lnTo>
                  <a:pt x="8782106" y="322575"/>
                </a:lnTo>
                <a:lnTo>
                  <a:pt x="8801822" y="364545"/>
                </a:lnTo>
                <a:lnTo>
                  <a:pt x="8818297" y="408220"/>
                </a:lnTo>
                <a:lnTo>
                  <a:pt x="8831379" y="453447"/>
                </a:lnTo>
                <a:lnTo>
                  <a:pt x="8840913" y="500071"/>
                </a:lnTo>
                <a:lnTo>
                  <a:pt x="8846746" y="547940"/>
                </a:lnTo>
                <a:lnTo>
                  <a:pt x="8848725" y="596900"/>
                </a:lnTo>
                <a:lnTo>
                  <a:pt x="8848725" y="2984487"/>
                </a:lnTo>
                <a:lnTo>
                  <a:pt x="8846746" y="3033443"/>
                </a:lnTo>
                <a:lnTo>
                  <a:pt x="8840913" y="3081309"/>
                </a:lnTo>
                <a:lnTo>
                  <a:pt x="8831379" y="3127932"/>
                </a:lnTo>
                <a:lnTo>
                  <a:pt x="8818297" y="3173158"/>
                </a:lnTo>
                <a:lnTo>
                  <a:pt x="8801822" y="3216833"/>
                </a:lnTo>
                <a:lnTo>
                  <a:pt x="8782106" y="3258803"/>
                </a:lnTo>
                <a:lnTo>
                  <a:pt x="8759303" y="3298915"/>
                </a:lnTo>
                <a:lnTo>
                  <a:pt x="8733567" y="3337016"/>
                </a:lnTo>
                <a:lnTo>
                  <a:pt x="8705051" y="3372952"/>
                </a:lnTo>
                <a:lnTo>
                  <a:pt x="8673909" y="3406568"/>
                </a:lnTo>
                <a:lnTo>
                  <a:pt x="8640294" y="3437712"/>
                </a:lnTo>
                <a:lnTo>
                  <a:pt x="8604360" y="3466230"/>
                </a:lnTo>
                <a:lnTo>
                  <a:pt x="8566261" y="3491968"/>
                </a:lnTo>
                <a:lnTo>
                  <a:pt x="8526149" y="3514773"/>
                </a:lnTo>
                <a:lnTo>
                  <a:pt x="8484179" y="3534491"/>
                </a:lnTo>
                <a:lnTo>
                  <a:pt x="8440504" y="3550969"/>
                </a:lnTo>
                <a:lnTo>
                  <a:pt x="8395277" y="3564052"/>
                </a:lnTo>
                <a:lnTo>
                  <a:pt x="8348653" y="3573587"/>
                </a:lnTo>
                <a:lnTo>
                  <a:pt x="8300784" y="3579421"/>
                </a:lnTo>
                <a:lnTo>
                  <a:pt x="8251825" y="3581400"/>
                </a:lnTo>
                <a:lnTo>
                  <a:pt x="596900" y="3581400"/>
                </a:lnTo>
                <a:lnTo>
                  <a:pt x="547940" y="3579421"/>
                </a:lnTo>
                <a:lnTo>
                  <a:pt x="500071" y="3573587"/>
                </a:lnTo>
                <a:lnTo>
                  <a:pt x="453447" y="3564052"/>
                </a:lnTo>
                <a:lnTo>
                  <a:pt x="408220" y="3550969"/>
                </a:lnTo>
                <a:lnTo>
                  <a:pt x="364545" y="3534491"/>
                </a:lnTo>
                <a:lnTo>
                  <a:pt x="322575" y="3514773"/>
                </a:lnTo>
                <a:lnTo>
                  <a:pt x="282463" y="3491968"/>
                </a:lnTo>
                <a:lnTo>
                  <a:pt x="244364" y="3466230"/>
                </a:lnTo>
                <a:lnTo>
                  <a:pt x="208430" y="3437712"/>
                </a:lnTo>
                <a:lnTo>
                  <a:pt x="174815" y="3406568"/>
                </a:lnTo>
                <a:lnTo>
                  <a:pt x="143673" y="3372952"/>
                </a:lnTo>
                <a:lnTo>
                  <a:pt x="115157" y="3337016"/>
                </a:lnTo>
                <a:lnTo>
                  <a:pt x="89421" y="3298915"/>
                </a:lnTo>
                <a:lnTo>
                  <a:pt x="66618" y="3258803"/>
                </a:lnTo>
                <a:lnTo>
                  <a:pt x="46902" y="3216833"/>
                </a:lnTo>
                <a:lnTo>
                  <a:pt x="30427" y="3173158"/>
                </a:lnTo>
                <a:lnTo>
                  <a:pt x="17345" y="3127932"/>
                </a:lnTo>
                <a:lnTo>
                  <a:pt x="7811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189334" y="6799262"/>
            <a:ext cx="5053965" cy="9544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14350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514984" algn="l"/>
              </a:tabLst>
            </a:pPr>
            <a:r>
              <a:rPr dirty="0" sz="2000" spc="-110">
                <a:latin typeface="바탕"/>
                <a:cs typeface="바탕"/>
              </a:rPr>
              <a:t>작은 </a:t>
            </a:r>
            <a:r>
              <a:rPr dirty="0" sz="2000" spc="-120">
                <a:latin typeface="바탕"/>
                <a:cs typeface="바탕"/>
              </a:rPr>
              <a:t>이미지 </a:t>
            </a:r>
            <a:r>
              <a:rPr dirty="0" sz="2000" spc="-110">
                <a:latin typeface="바탕"/>
                <a:cs typeface="바탕"/>
              </a:rPr>
              <a:t>클릭 </a:t>
            </a:r>
            <a:r>
              <a:rPr dirty="0" sz="2000" spc="-95">
                <a:latin typeface="바탕"/>
                <a:cs typeface="바탕"/>
              </a:rPr>
              <a:t>시 → </a:t>
            </a:r>
            <a:r>
              <a:rPr dirty="0" sz="2000" spc="-110">
                <a:latin typeface="바탕"/>
                <a:cs typeface="바탕"/>
              </a:rPr>
              <a:t>메인 </a:t>
            </a:r>
            <a:r>
              <a:rPr dirty="0" sz="2000" spc="-114">
                <a:latin typeface="바탕"/>
                <a:cs typeface="바탕"/>
              </a:rPr>
              <a:t>이미지</a:t>
            </a:r>
            <a:r>
              <a:rPr dirty="0" sz="2000" spc="-509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변경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"/>
              <a:buAutoNum type="arabicPeriod"/>
            </a:pPr>
            <a:endParaRPr sz="2150">
              <a:latin typeface="Times New Roman"/>
              <a:cs typeface="Times New Roman"/>
            </a:endParaRPr>
          </a:p>
          <a:p>
            <a:pPr marL="314325" indent="-301625">
              <a:lnSpc>
                <a:spcPct val="100000"/>
              </a:lnSpc>
              <a:buFont typeface=""/>
              <a:buAutoNum type="arabicPeriod"/>
              <a:tabLst>
                <a:tab pos="314960" algn="l"/>
              </a:tabLst>
            </a:pPr>
            <a:r>
              <a:rPr dirty="0" sz="2000" spc="0">
                <a:latin typeface="맑은 고딕"/>
                <a:cs typeface="맑은 고딕"/>
              </a:rPr>
              <a:t>수량변경 </a:t>
            </a:r>
            <a:r>
              <a:rPr dirty="0" sz="2000" spc="35">
                <a:latin typeface="바탕"/>
                <a:cs typeface="바탕"/>
              </a:rPr>
              <a:t>▲/▼ </a:t>
            </a:r>
            <a:r>
              <a:rPr dirty="0" sz="2000" spc="-114">
                <a:latin typeface="바탕"/>
                <a:cs typeface="바탕"/>
              </a:rPr>
              <a:t>버튼 클릭 </a:t>
            </a:r>
            <a:r>
              <a:rPr dirty="0" sz="2000" spc="-335">
                <a:latin typeface="바탕"/>
                <a:cs typeface="바탕"/>
              </a:rPr>
              <a:t>-&gt; </a:t>
            </a:r>
            <a:r>
              <a:rPr dirty="0" sz="2000" spc="-114">
                <a:latin typeface="바탕"/>
                <a:cs typeface="바탕"/>
              </a:rPr>
              <a:t>수량</a:t>
            </a:r>
            <a:r>
              <a:rPr dirty="0" sz="2000" spc="-345">
                <a:latin typeface="바탕"/>
                <a:cs typeface="바탕"/>
              </a:rPr>
              <a:t> </a:t>
            </a:r>
            <a:r>
              <a:rPr dirty="0" sz="2000" spc="-105">
                <a:latin typeface="바탕"/>
                <a:cs typeface="바탕"/>
              </a:rPr>
              <a:t>증가/감소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50040" y="8019478"/>
            <a:ext cx="3932554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3. </a:t>
            </a:r>
            <a:r>
              <a:rPr dirty="0" sz="2000" spc="-125">
                <a:latin typeface="바탕"/>
                <a:cs typeface="바탕"/>
              </a:rPr>
              <a:t>장바구니 </a:t>
            </a:r>
            <a:r>
              <a:rPr dirty="0" sz="2000" spc="-114">
                <a:latin typeface="바탕"/>
                <a:cs typeface="바탕"/>
              </a:rPr>
              <a:t>클릭시 선택 </a:t>
            </a:r>
            <a:r>
              <a:rPr dirty="0" sz="2000" spc="-120">
                <a:latin typeface="바탕"/>
                <a:cs typeface="바탕"/>
              </a:rPr>
              <a:t>옵션이</a:t>
            </a:r>
            <a:r>
              <a:rPr dirty="0" sz="2000" spc="-484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제출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06380" y="8629713"/>
            <a:ext cx="661987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4.</a:t>
            </a:r>
            <a:r>
              <a:rPr dirty="0" sz="2000" spc="-110">
                <a:latin typeface="바탕"/>
                <a:cs typeface="바탕"/>
              </a:rPr>
              <a:t> </a:t>
            </a:r>
            <a:r>
              <a:rPr dirty="0" sz="2000" spc="-120">
                <a:latin typeface="바탕"/>
                <a:cs typeface="바탕"/>
              </a:rPr>
              <a:t>찜하기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114">
                <a:latin typeface="바탕"/>
                <a:cs typeface="바탕"/>
              </a:rPr>
              <a:t>클릭</a:t>
            </a:r>
            <a:r>
              <a:rPr dirty="0" sz="2000" spc="-265">
                <a:latin typeface="바탕"/>
                <a:cs typeface="바탕"/>
              </a:rPr>
              <a:t> </a:t>
            </a:r>
            <a:r>
              <a:rPr dirty="0" sz="2000" spc="-95">
                <a:latin typeface="바탕"/>
                <a:cs typeface="바탕"/>
              </a:rPr>
              <a:t>→</a:t>
            </a:r>
            <a:r>
              <a:rPr dirty="0" sz="2000" spc="165">
                <a:latin typeface="바탕"/>
                <a:cs typeface="바탕"/>
              </a:rPr>
              <a:t> </a:t>
            </a:r>
            <a:r>
              <a:rPr dirty="0" sz="2000" spc="-15" b="1">
                <a:solidFill>
                  <a:srgbClr val="FF0000"/>
                </a:solidFill>
                <a:latin typeface="맑은 고딕"/>
                <a:cs typeface="맑은 고딕"/>
              </a:rPr>
              <a:t>AJAX</a:t>
            </a:r>
            <a:r>
              <a:rPr dirty="0" sz="2000" spc="-2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방식으로</a:t>
            </a:r>
            <a:r>
              <a:rPr dirty="0" sz="2000" spc="-2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실시간</a:t>
            </a:r>
            <a:r>
              <a:rPr dirty="0" sz="2000" spc="-1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찜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55" b="1">
                <a:solidFill>
                  <a:srgbClr val="FF0000"/>
                </a:solidFill>
                <a:latin typeface="맑은 고딕"/>
                <a:cs typeface="맑은 고딕"/>
              </a:rPr>
              <a:t>상태,</a:t>
            </a:r>
            <a:r>
              <a:rPr dirty="0" sz="2000" spc="-1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찜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수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갱신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36530" y="9249409"/>
            <a:ext cx="676020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5.</a:t>
            </a:r>
            <a:r>
              <a:rPr dirty="0" sz="2000" spc="-114">
                <a:latin typeface="바탕"/>
                <a:cs typeface="바탕"/>
              </a:rPr>
              <a:t> </a:t>
            </a:r>
            <a:r>
              <a:rPr dirty="0" sz="2000" spc="-120">
                <a:latin typeface="바탕"/>
                <a:cs typeface="바탕"/>
              </a:rPr>
              <a:t>결제하기</a:t>
            </a:r>
            <a:r>
              <a:rPr dirty="0" sz="2000" spc="-145">
                <a:latin typeface="바탕"/>
                <a:cs typeface="바탕"/>
              </a:rPr>
              <a:t> </a:t>
            </a:r>
            <a:r>
              <a:rPr dirty="0" sz="2000" spc="-114">
                <a:latin typeface="바탕"/>
                <a:cs typeface="바탕"/>
              </a:rPr>
              <a:t>클릭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95">
                <a:latin typeface="바탕"/>
                <a:cs typeface="바탕"/>
              </a:rPr>
              <a:t>→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114">
                <a:latin typeface="바탕"/>
                <a:cs typeface="바탕"/>
              </a:rPr>
              <a:t>유저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110">
                <a:latin typeface="바탕"/>
                <a:cs typeface="바탕"/>
              </a:rPr>
              <a:t>정보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110">
                <a:latin typeface="바탕"/>
                <a:cs typeface="바탕"/>
              </a:rPr>
              <a:t>조회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95">
                <a:latin typeface="바탕"/>
                <a:cs typeface="바탕"/>
              </a:rPr>
              <a:t>후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아임포트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결제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모듈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실행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0075" y="2847975"/>
            <a:ext cx="7943850" cy="53530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810750" y="2114423"/>
            <a:ext cx="7796276" cy="4319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736569" y="660082"/>
            <a:ext cx="12547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상품</a:t>
            </a:r>
            <a:r>
              <a:rPr dirty="0" sz="2400" spc="-25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결제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7229475" y="0"/>
                </a:moveTo>
                <a:lnTo>
                  <a:pt x="1304925" y="0"/>
                </a:lnTo>
                <a:lnTo>
                  <a:pt x="1257083" y="860"/>
                </a:lnTo>
                <a:lnTo>
                  <a:pt x="1209676" y="3422"/>
                </a:lnTo>
                <a:lnTo>
                  <a:pt x="1162732" y="7656"/>
                </a:lnTo>
                <a:lnTo>
                  <a:pt x="1116282" y="13533"/>
                </a:lnTo>
                <a:lnTo>
                  <a:pt x="1070353" y="21022"/>
                </a:lnTo>
                <a:lnTo>
                  <a:pt x="1024977" y="30096"/>
                </a:lnTo>
                <a:lnTo>
                  <a:pt x="980182" y="40723"/>
                </a:lnTo>
                <a:lnTo>
                  <a:pt x="935998" y="52875"/>
                </a:lnTo>
                <a:lnTo>
                  <a:pt x="892454" y="66522"/>
                </a:lnTo>
                <a:lnTo>
                  <a:pt x="849580" y="81635"/>
                </a:lnTo>
                <a:lnTo>
                  <a:pt x="807405" y="98184"/>
                </a:lnTo>
                <a:lnTo>
                  <a:pt x="765959" y="116140"/>
                </a:lnTo>
                <a:lnTo>
                  <a:pt x="725271" y="135473"/>
                </a:lnTo>
                <a:lnTo>
                  <a:pt x="685371" y="156153"/>
                </a:lnTo>
                <a:lnTo>
                  <a:pt x="646288" y="178152"/>
                </a:lnTo>
                <a:lnTo>
                  <a:pt x="608052" y="201440"/>
                </a:lnTo>
                <a:lnTo>
                  <a:pt x="570692" y="225987"/>
                </a:lnTo>
                <a:lnTo>
                  <a:pt x="534238" y="251764"/>
                </a:lnTo>
                <a:lnTo>
                  <a:pt x="498718" y="278742"/>
                </a:lnTo>
                <a:lnTo>
                  <a:pt x="464164" y="306890"/>
                </a:lnTo>
                <a:lnTo>
                  <a:pt x="430603" y="336180"/>
                </a:lnTo>
                <a:lnTo>
                  <a:pt x="398066" y="366581"/>
                </a:lnTo>
                <a:lnTo>
                  <a:pt x="366581" y="398066"/>
                </a:lnTo>
                <a:lnTo>
                  <a:pt x="336180" y="430603"/>
                </a:lnTo>
                <a:lnTo>
                  <a:pt x="306890" y="464164"/>
                </a:lnTo>
                <a:lnTo>
                  <a:pt x="278742" y="498718"/>
                </a:lnTo>
                <a:lnTo>
                  <a:pt x="251764" y="534238"/>
                </a:lnTo>
                <a:lnTo>
                  <a:pt x="225987" y="570692"/>
                </a:lnTo>
                <a:lnTo>
                  <a:pt x="201440" y="608052"/>
                </a:lnTo>
                <a:lnTo>
                  <a:pt x="178152" y="646288"/>
                </a:lnTo>
                <a:lnTo>
                  <a:pt x="156153" y="685371"/>
                </a:lnTo>
                <a:lnTo>
                  <a:pt x="135473" y="725271"/>
                </a:lnTo>
                <a:lnTo>
                  <a:pt x="116140" y="765959"/>
                </a:lnTo>
                <a:lnTo>
                  <a:pt x="98184" y="807405"/>
                </a:lnTo>
                <a:lnTo>
                  <a:pt x="81635" y="849580"/>
                </a:lnTo>
                <a:lnTo>
                  <a:pt x="66522" y="892454"/>
                </a:lnTo>
                <a:lnTo>
                  <a:pt x="52875" y="935998"/>
                </a:lnTo>
                <a:lnTo>
                  <a:pt x="40723" y="980182"/>
                </a:lnTo>
                <a:lnTo>
                  <a:pt x="30096" y="1024977"/>
                </a:lnTo>
                <a:lnTo>
                  <a:pt x="21022" y="1070353"/>
                </a:lnTo>
                <a:lnTo>
                  <a:pt x="13533" y="1116282"/>
                </a:lnTo>
                <a:lnTo>
                  <a:pt x="7656" y="1162732"/>
                </a:lnTo>
                <a:lnTo>
                  <a:pt x="3422" y="1209676"/>
                </a:lnTo>
                <a:lnTo>
                  <a:pt x="860" y="1257083"/>
                </a:lnTo>
                <a:lnTo>
                  <a:pt x="0" y="1304925"/>
                </a:lnTo>
                <a:lnTo>
                  <a:pt x="0" y="6524625"/>
                </a:lnTo>
                <a:lnTo>
                  <a:pt x="860" y="6572462"/>
                </a:lnTo>
                <a:lnTo>
                  <a:pt x="3422" y="6619867"/>
                </a:lnTo>
                <a:lnTo>
                  <a:pt x="7656" y="6666808"/>
                </a:lnTo>
                <a:lnTo>
                  <a:pt x="13533" y="6713256"/>
                </a:lnTo>
                <a:lnTo>
                  <a:pt x="21022" y="6759182"/>
                </a:lnTo>
                <a:lnTo>
                  <a:pt x="30096" y="6804557"/>
                </a:lnTo>
                <a:lnTo>
                  <a:pt x="40723" y="6849350"/>
                </a:lnTo>
                <a:lnTo>
                  <a:pt x="52875" y="6893533"/>
                </a:lnTo>
                <a:lnTo>
                  <a:pt x="66522" y="6937076"/>
                </a:lnTo>
                <a:lnTo>
                  <a:pt x="81635" y="6979949"/>
                </a:lnTo>
                <a:lnTo>
                  <a:pt x="98184" y="7022123"/>
                </a:lnTo>
                <a:lnTo>
                  <a:pt x="116140" y="7063568"/>
                </a:lnTo>
                <a:lnTo>
                  <a:pt x="135473" y="7104255"/>
                </a:lnTo>
                <a:lnTo>
                  <a:pt x="156153" y="7144155"/>
                </a:lnTo>
                <a:lnTo>
                  <a:pt x="178152" y="7183238"/>
                </a:lnTo>
                <a:lnTo>
                  <a:pt x="201440" y="7221474"/>
                </a:lnTo>
                <a:lnTo>
                  <a:pt x="225987" y="7258835"/>
                </a:lnTo>
                <a:lnTo>
                  <a:pt x="251764" y="7295289"/>
                </a:lnTo>
                <a:lnTo>
                  <a:pt x="278742" y="7330809"/>
                </a:lnTo>
                <a:lnTo>
                  <a:pt x="306890" y="7365365"/>
                </a:lnTo>
                <a:lnTo>
                  <a:pt x="336180" y="7398926"/>
                </a:lnTo>
                <a:lnTo>
                  <a:pt x="366581" y="7431464"/>
                </a:lnTo>
                <a:lnTo>
                  <a:pt x="398066" y="7462949"/>
                </a:lnTo>
                <a:lnTo>
                  <a:pt x="430603" y="7493352"/>
                </a:lnTo>
                <a:lnTo>
                  <a:pt x="464164" y="7522642"/>
                </a:lnTo>
                <a:lnTo>
                  <a:pt x="498718" y="7550792"/>
                </a:lnTo>
                <a:lnTo>
                  <a:pt x="534238" y="7577770"/>
                </a:lnTo>
                <a:lnTo>
                  <a:pt x="570692" y="7603548"/>
                </a:lnTo>
                <a:lnTo>
                  <a:pt x="608052" y="7628096"/>
                </a:lnTo>
                <a:lnTo>
                  <a:pt x="646288" y="7651385"/>
                </a:lnTo>
                <a:lnTo>
                  <a:pt x="685371" y="7673386"/>
                </a:lnTo>
                <a:lnTo>
                  <a:pt x="725271" y="7694067"/>
                </a:lnTo>
                <a:lnTo>
                  <a:pt x="765959" y="7713401"/>
                </a:lnTo>
                <a:lnTo>
                  <a:pt x="807405" y="7731358"/>
                </a:lnTo>
                <a:lnTo>
                  <a:pt x="849580" y="7747908"/>
                </a:lnTo>
                <a:lnTo>
                  <a:pt x="892454" y="7763022"/>
                </a:lnTo>
                <a:lnTo>
                  <a:pt x="935998" y="7776670"/>
                </a:lnTo>
                <a:lnTo>
                  <a:pt x="980182" y="7788823"/>
                </a:lnTo>
                <a:lnTo>
                  <a:pt x="1024977" y="7799451"/>
                </a:lnTo>
                <a:lnTo>
                  <a:pt x="1070353" y="7808525"/>
                </a:lnTo>
                <a:lnTo>
                  <a:pt x="1116282" y="7816015"/>
                </a:lnTo>
                <a:lnTo>
                  <a:pt x="1162732" y="7821892"/>
                </a:lnTo>
                <a:lnTo>
                  <a:pt x="1209676" y="7826127"/>
                </a:lnTo>
                <a:lnTo>
                  <a:pt x="1257083" y="7828689"/>
                </a:lnTo>
                <a:lnTo>
                  <a:pt x="1304925" y="7829550"/>
                </a:lnTo>
                <a:lnTo>
                  <a:pt x="7229475" y="7829550"/>
                </a:lnTo>
                <a:lnTo>
                  <a:pt x="7277316" y="7828689"/>
                </a:lnTo>
                <a:lnTo>
                  <a:pt x="7324723" y="7826127"/>
                </a:lnTo>
                <a:lnTo>
                  <a:pt x="7371667" y="7821892"/>
                </a:lnTo>
                <a:lnTo>
                  <a:pt x="7418117" y="7816015"/>
                </a:lnTo>
                <a:lnTo>
                  <a:pt x="7464046" y="7808525"/>
                </a:lnTo>
                <a:lnTo>
                  <a:pt x="7509422" y="7799451"/>
                </a:lnTo>
                <a:lnTo>
                  <a:pt x="7554217" y="7788823"/>
                </a:lnTo>
                <a:lnTo>
                  <a:pt x="7598401" y="7776670"/>
                </a:lnTo>
                <a:lnTo>
                  <a:pt x="7641945" y="7763022"/>
                </a:lnTo>
                <a:lnTo>
                  <a:pt x="7684819" y="7747908"/>
                </a:lnTo>
                <a:lnTo>
                  <a:pt x="7726994" y="7731358"/>
                </a:lnTo>
                <a:lnTo>
                  <a:pt x="7768440" y="7713401"/>
                </a:lnTo>
                <a:lnTo>
                  <a:pt x="7809128" y="7694067"/>
                </a:lnTo>
                <a:lnTo>
                  <a:pt x="7849028" y="7673386"/>
                </a:lnTo>
                <a:lnTo>
                  <a:pt x="7888111" y="7651385"/>
                </a:lnTo>
                <a:lnTo>
                  <a:pt x="7926347" y="7628096"/>
                </a:lnTo>
                <a:lnTo>
                  <a:pt x="7963707" y="7603548"/>
                </a:lnTo>
                <a:lnTo>
                  <a:pt x="8000161" y="7577770"/>
                </a:lnTo>
                <a:lnTo>
                  <a:pt x="8035681" y="7550792"/>
                </a:lnTo>
                <a:lnTo>
                  <a:pt x="8070235" y="7522642"/>
                </a:lnTo>
                <a:lnTo>
                  <a:pt x="8103796" y="7493352"/>
                </a:lnTo>
                <a:lnTo>
                  <a:pt x="8136333" y="7462949"/>
                </a:lnTo>
                <a:lnTo>
                  <a:pt x="8167818" y="7431464"/>
                </a:lnTo>
                <a:lnTo>
                  <a:pt x="8198219" y="7398926"/>
                </a:lnTo>
                <a:lnTo>
                  <a:pt x="8227509" y="7365365"/>
                </a:lnTo>
                <a:lnTo>
                  <a:pt x="8255657" y="7330809"/>
                </a:lnTo>
                <a:lnTo>
                  <a:pt x="8282635" y="7295289"/>
                </a:lnTo>
                <a:lnTo>
                  <a:pt x="8308412" y="7258835"/>
                </a:lnTo>
                <a:lnTo>
                  <a:pt x="8332959" y="7221474"/>
                </a:lnTo>
                <a:lnTo>
                  <a:pt x="8356247" y="7183238"/>
                </a:lnTo>
                <a:lnTo>
                  <a:pt x="8378246" y="7144155"/>
                </a:lnTo>
                <a:lnTo>
                  <a:pt x="8398926" y="7104255"/>
                </a:lnTo>
                <a:lnTo>
                  <a:pt x="8418259" y="7063568"/>
                </a:lnTo>
                <a:lnTo>
                  <a:pt x="8436215" y="7022123"/>
                </a:lnTo>
                <a:lnTo>
                  <a:pt x="8452764" y="6979949"/>
                </a:lnTo>
                <a:lnTo>
                  <a:pt x="8467877" y="6937076"/>
                </a:lnTo>
                <a:lnTo>
                  <a:pt x="8481524" y="6893533"/>
                </a:lnTo>
                <a:lnTo>
                  <a:pt x="8493676" y="6849350"/>
                </a:lnTo>
                <a:lnTo>
                  <a:pt x="8504303" y="6804557"/>
                </a:lnTo>
                <a:lnTo>
                  <a:pt x="8513377" y="6759182"/>
                </a:lnTo>
                <a:lnTo>
                  <a:pt x="8520866" y="6713256"/>
                </a:lnTo>
                <a:lnTo>
                  <a:pt x="8526743" y="6666808"/>
                </a:lnTo>
                <a:lnTo>
                  <a:pt x="8530977" y="6619867"/>
                </a:lnTo>
                <a:lnTo>
                  <a:pt x="8533539" y="6572462"/>
                </a:lnTo>
                <a:lnTo>
                  <a:pt x="8534400" y="6524625"/>
                </a:lnTo>
                <a:lnTo>
                  <a:pt x="8534400" y="1304925"/>
                </a:lnTo>
                <a:lnTo>
                  <a:pt x="8533539" y="1257083"/>
                </a:lnTo>
                <a:lnTo>
                  <a:pt x="8530977" y="1209676"/>
                </a:lnTo>
                <a:lnTo>
                  <a:pt x="8526743" y="1162732"/>
                </a:lnTo>
                <a:lnTo>
                  <a:pt x="8520866" y="1116282"/>
                </a:lnTo>
                <a:lnTo>
                  <a:pt x="8513377" y="1070353"/>
                </a:lnTo>
                <a:lnTo>
                  <a:pt x="8504303" y="1024977"/>
                </a:lnTo>
                <a:lnTo>
                  <a:pt x="8493676" y="980182"/>
                </a:lnTo>
                <a:lnTo>
                  <a:pt x="8481524" y="935998"/>
                </a:lnTo>
                <a:lnTo>
                  <a:pt x="8467877" y="892454"/>
                </a:lnTo>
                <a:lnTo>
                  <a:pt x="8452764" y="849580"/>
                </a:lnTo>
                <a:lnTo>
                  <a:pt x="8436215" y="807405"/>
                </a:lnTo>
                <a:lnTo>
                  <a:pt x="8418259" y="765959"/>
                </a:lnTo>
                <a:lnTo>
                  <a:pt x="8398926" y="725271"/>
                </a:lnTo>
                <a:lnTo>
                  <a:pt x="8378246" y="685371"/>
                </a:lnTo>
                <a:lnTo>
                  <a:pt x="8356247" y="646288"/>
                </a:lnTo>
                <a:lnTo>
                  <a:pt x="8332959" y="608052"/>
                </a:lnTo>
                <a:lnTo>
                  <a:pt x="8308412" y="570692"/>
                </a:lnTo>
                <a:lnTo>
                  <a:pt x="8282635" y="534238"/>
                </a:lnTo>
                <a:lnTo>
                  <a:pt x="8255657" y="498718"/>
                </a:lnTo>
                <a:lnTo>
                  <a:pt x="8227509" y="464164"/>
                </a:lnTo>
                <a:lnTo>
                  <a:pt x="8198219" y="430603"/>
                </a:lnTo>
                <a:lnTo>
                  <a:pt x="8167818" y="398066"/>
                </a:lnTo>
                <a:lnTo>
                  <a:pt x="8136333" y="366581"/>
                </a:lnTo>
                <a:lnTo>
                  <a:pt x="8103796" y="336180"/>
                </a:lnTo>
                <a:lnTo>
                  <a:pt x="8070235" y="306890"/>
                </a:lnTo>
                <a:lnTo>
                  <a:pt x="8035681" y="278742"/>
                </a:lnTo>
                <a:lnTo>
                  <a:pt x="8000161" y="251764"/>
                </a:lnTo>
                <a:lnTo>
                  <a:pt x="7963707" y="225987"/>
                </a:lnTo>
                <a:lnTo>
                  <a:pt x="7926347" y="201440"/>
                </a:lnTo>
                <a:lnTo>
                  <a:pt x="7888111" y="178152"/>
                </a:lnTo>
                <a:lnTo>
                  <a:pt x="7849028" y="156153"/>
                </a:lnTo>
                <a:lnTo>
                  <a:pt x="7809128" y="135473"/>
                </a:lnTo>
                <a:lnTo>
                  <a:pt x="7768440" y="116140"/>
                </a:lnTo>
                <a:lnTo>
                  <a:pt x="7726994" y="98184"/>
                </a:lnTo>
                <a:lnTo>
                  <a:pt x="7684819" y="81635"/>
                </a:lnTo>
                <a:lnTo>
                  <a:pt x="7641945" y="66522"/>
                </a:lnTo>
                <a:lnTo>
                  <a:pt x="7598401" y="52875"/>
                </a:lnTo>
                <a:lnTo>
                  <a:pt x="7554217" y="40723"/>
                </a:lnTo>
                <a:lnTo>
                  <a:pt x="7509422" y="30096"/>
                </a:lnTo>
                <a:lnTo>
                  <a:pt x="7464046" y="21022"/>
                </a:lnTo>
                <a:lnTo>
                  <a:pt x="7418117" y="13533"/>
                </a:lnTo>
                <a:lnTo>
                  <a:pt x="7371667" y="7656"/>
                </a:lnTo>
                <a:lnTo>
                  <a:pt x="7324723" y="3422"/>
                </a:lnTo>
                <a:lnTo>
                  <a:pt x="7277316" y="860"/>
                </a:lnTo>
                <a:lnTo>
                  <a:pt x="722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0" y="1304925"/>
                </a:moveTo>
                <a:lnTo>
                  <a:pt x="860" y="1257083"/>
                </a:lnTo>
                <a:lnTo>
                  <a:pt x="3422" y="1209676"/>
                </a:lnTo>
                <a:lnTo>
                  <a:pt x="7656" y="1162732"/>
                </a:lnTo>
                <a:lnTo>
                  <a:pt x="13533" y="1116282"/>
                </a:lnTo>
                <a:lnTo>
                  <a:pt x="21022" y="1070353"/>
                </a:lnTo>
                <a:lnTo>
                  <a:pt x="30096" y="1024977"/>
                </a:lnTo>
                <a:lnTo>
                  <a:pt x="40723" y="980182"/>
                </a:lnTo>
                <a:lnTo>
                  <a:pt x="52875" y="935998"/>
                </a:lnTo>
                <a:lnTo>
                  <a:pt x="66522" y="892454"/>
                </a:lnTo>
                <a:lnTo>
                  <a:pt x="81635" y="849580"/>
                </a:lnTo>
                <a:lnTo>
                  <a:pt x="98184" y="807405"/>
                </a:lnTo>
                <a:lnTo>
                  <a:pt x="116140" y="765959"/>
                </a:lnTo>
                <a:lnTo>
                  <a:pt x="135473" y="725271"/>
                </a:lnTo>
                <a:lnTo>
                  <a:pt x="156153" y="685371"/>
                </a:lnTo>
                <a:lnTo>
                  <a:pt x="178152" y="646288"/>
                </a:lnTo>
                <a:lnTo>
                  <a:pt x="201440" y="608052"/>
                </a:lnTo>
                <a:lnTo>
                  <a:pt x="225987" y="570692"/>
                </a:lnTo>
                <a:lnTo>
                  <a:pt x="251764" y="534238"/>
                </a:lnTo>
                <a:lnTo>
                  <a:pt x="278742" y="498718"/>
                </a:lnTo>
                <a:lnTo>
                  <a:pt x="306890" y="464164"/>
                </a:lnTo>
                <a:lnTo>
                  <a:pt x="336180" y="430603"/>
                </a:lnTo>
                <a:lnTo>
                  <a:pt x="366581" y="398066"/>
                </a:lnTo>
                <a:lnTo>
                  <a:pt x="398066" y="366581"/>
                </a:lnTo>
                <a:lnTo>
                  <a:pt x="430603" y="336180"/>
                </a:lnTo>
                <a:lnTo>
                  <a:pt x="464164" y="306890"/>
                </a:lnTo>
                <a:lnTo>
                  <a:pt x="498718" y="278742"/>
                </a:lnTo>
                <a:lnTo>
                  <a:pt x="534238" y="251764"/>
                </a:lnTo>
                <a:lnTo>
                  <a:pt x="570692" y="225987"/>
                </a:lnTo>
                <a:lnTo>
                  <a:pt x="608052" y="201440"/>
                </a:lnTo>
                <a:lnTo>
                  <a:pt x="646288" y="178152"/>
                </a:lnTo>
                <a:lnTo>
                  <a:pt x="685371" y="156153"/>
                </a:lnTo>
                <a:lnTo>
                  <a:pt x="725271" y="135473"/>
                </a:lnTo>
                <a:lnTo>
                  <a:pt x="765959" y="116140"/>
                </a:lnTo>
                <a:lnTo>
                  <a:pt x="807405" y="98184"/>
                </a:lnTo>
                <a:lnTo>
                  <a:pt x="849580" y="81635"/>
                </a:lnTo>
                <a:lnTo>
                  <a:pt x="892454" y="66522"/>
                </a:lnTo>
                <a:lnTo>
                  <a:pt x="935998" y="52875"/>
                </a:lnTo>
                <a:lnTo>
                  <a:pt x="980182" y="40723"/>
                </a:lnTo>
                <a:lnTo>
                  <a:pt x="1024977" y="30096"/>
                </a:lnTo>
                <a:lnTo>
                  <a:pt x="1070353" y="21022"/>
                </a:lnTo>
                <a:lnTo>
                  <a:pt x="1116282" y="13533"/>
                </a:lnTo>
                <a:lnTo>
                  <a:pt x="1162732" y="7656"/>
                </a:lnTo>
                <a:lnTo>
                  <a:pt x="1209676" y="3422"/>
                </a:lnTo>
                <a:lnTo>
                  <a:pt x="1257083" y="860"/>
                </a:lnTo>
                <a:lnTo>
                  <a:pt x="1304925" y="0"/>
                </a:lnTo>
                <a:lnTo>
                  <a:pt x="7229475" y="0"/>
                </a:lnTo>
                <a:lnTo>
                  <a:pt x="7277316" y="860"/>
                </a:lnTo>
                <a:lnTo>
                  <a:pt x="7324723" y="3422"/>
                </a:lnTo>
                <a:lnTo>
                  <a:pt x="7371667" y="7656"/>
                </a:lnTo>
                <a:lnTo>
                  <a:pt x="7418117" y="13533"/>
                </a:lnTo>
                <a:lnTo>
                  <a:pt x="7464046" y="21022"/>
                </a:lnTo>
                <a:lnTo>
                  <a:pt x="7509422" y="30096"/>
                </a:lnTo>
                <a:lnTo>
                  <a:pt x="7554217" y="40723"/>
                </a:lnTo>
                <a:lnTo>
                  <a:pt x="7598401" y="52875"/>
                </a:lnTo>
                <a:lnTo>
                  <a:pt x="7641945" y="66522"/>
                </a:lnTo>
                <a:lnTo>
                  <a:pt x="7684819" y="81635"/>
                </a:lnTo>
                <a:lnTo>
                  <a:pt x="7726994" y="98184"/>
                </a:lnTo>
                <a:lnTo>
                  <a:pt x="7768440" y="116140"/>
                </a:lnTo>
                <a:lnTo>
                  <a:pt x="7809128" y="135473"/>
                </a:lnTo>
                <a:lnTo>
                  <a:pt x="7849028" y="156153"/>
                </a:lnTo>
                <a:lnTo>
                  <a:pt x="7888111" y="178152"/>
                </a:lnTo>
                <a:lnTo>
                  <a:pt x="7926347" y="201440"/>
                </a:lnTo>
                <a:lnTo>
                  <a:pt x="7963707" y="225987"/>
                </a:lnTo>
                <a:lnTo>
                  <a:pt x="8000161" y="251764"/>
                </a:lnTo>
                <a:lnTo>
                  <a:pt x="8035681" y="278742"/>
                </a:lnTo>
                <a:lnTo>
                  <a:pt x="8070235" y="306890"/>
                </a:lnTo>
                <a:lnTo>
                  <a:pt x="8103796" y="336180"/>
                </a:lnTo>
                <a:lnTo>
                  <a:pt x="8136333" y="366581"/>
                </a:lnTo>
                <a:lnTo>
                  <a:pt x="8167818" y="398066"/>
                </a:lnTo>
                <a:lnTo>
                  <a:pt x="8198219" y="430603"/>
                </a:lnTo>
                <a:lnTo>
                  <a:pt x="8227509" y="464164"/>
                </a:lnTo>
                <a:lnTo>
                  <a:pt x="8255657" y="498718"/>
                </a:lnTo>
                <a:lnTo>
                  <a:pt x="8282635" y="534238"/>
                </a:lnTo>
                <a:lnTo>
                  <a:pt x="8308412" y="570692"/>
                </a:lnTo>
                <a:lnTo>
                  <a:pt x="8332959" y="608052"/>
                </a:lnTo>
                <a:lnTo>
                  <a:pt x="8356247" y="646288"/>
                </a:lnTo>
                <a:lnTo>
                  <a:pt x="8378246" y="685371"/>
                </a:lnTo>
                <a:lnTo>
                  <a:pt x="8398926" y="725271"/>
                </a:lnTo>
                <a:lnTo>
                  <a:pt x="8418259" y="765959"/>
                </a:lnTo>
                <a:lnTo>
                  <a:pt x="8436215" y="807405"/>
                </a:lnTo>
                <a:lnTo>
                  <a:pt x="8452764" y="849580"/>
                </a:lnTo>
                <a:lnTo>
                  <a:pt x="8467877" y="892454"/>
                </a:lnTo>
                <a:lnTo>
                  <a:pt x="8481524" y="935998"/>
                </a:lnTo>
                <a:lnTo>
                  <a:pt x="8493676" y="980182"/>
                </a:lnTo>
                <a:lnTo>
                  <a:pt x="8504303" y="1024977"/>
                </a:lnTo>
                <a:lnTo>
                  <a:pt x="8513377" y="1070353"/>
                </a:lnTo>
                <a:lnTo>
                  <a:pt x="8520866" y="1116282"/>
                </a:lnTo>
                <a:lnTo>
                  <a:pt x="8526743" y="1162732"/>
                </a:lnTo>
                <a:lnTo>
                  <a:pt x="8530977" y="1209676"/>
                </a:lnTo>
                <a:lnTo>
                  <a:pt x="8533539" y="1257083"/>
                </a:lnTo>
                <a:lnTo>
                  <a:pt x="8534400" y="1304925"/>
                </a:lnTo>
                <a:lnTo>
                  <a:pt x="8534400" y="6524625"/>
                </a:lnTo>
                <a:lnTo>
                  <a:pt x="8533539" y="6572462"/>
                </a:lnTo>
                <a:lnTo>
                  <a:pt x="8530977" y="6619867"/>
                </a:lnTo>
                <a:lnTo>
                  <a:pt x="8526743" y="6666808"/>
                </a:lnTo>
                <a:lnTo>
                  <a:pt x="8520866" y="6713256"/>
                </a:lnTo>
                <a:lnTo>
                  <a:pt x="8513377" y="6759182"/>
                </a:lnTo>
                <a:lnTo>
                  <a:pt x="8504303" y="6804557"/>
                </a:lnTo>
                <a:lnTo>
                  <a:pt x="8493676" y="6849350"/>
                </a:lnTo>
                <a:lnTo>
                  <a:pt x="8481524" y="6893533"/>
                </a:lnTo>
                <a:lnTo>
                  <a:pt x="8467877" y="6937076"/>
                </a:lnTo>
                <a:lnTo>
                  <a:pt x="8452764" y="6979949"/>
                </a:lnTo>
                <a:lnTo>
                  <a:pt x="8436215" y="7022123"/>
                </a:lnTo>
                <a:lnTo>
                  <a:pt x="8418259" y="7063568"/>
                </a:lnTo>
                <a:lnTo>
                  <a:pt x="8398926" y="7104255"/>
                </a:lnTo>
                <a:lnTo>
                  <a:pt x="8378246" y="7144155"/>
                </a:lnTo>
                <a:lnTo>
                  <a:pt x="8356247" y="7183238"/>
                </a:lnTo>
                <a:lnTo>
                  <a:pt x="8332959" y="7221474"/>
                </a:lnTo>
                <a:lnTo>
                  <a:pt x="8308412" y="7258835"/>
                </a:lnTo>
                <a:lnTo>
                  <a:pt x="8282635" y="7295289"/>
                </a:lnTo>
                <a:lnTo>
                  <a:pt x="8255657" y="7330809"/>
                </a:lnTo>
                <a:lnTo>
                  <a:pt x="8227509" y="7365365"/>
                </a:lnTo>
                <a:lnTo>
                  <a:pt x="8198219" y="7398926"/>
                </a:lnTo>
                <a:lnTo>
                  <a:pt x="8167818" y="7431464"/>
                </a:lnTo>
                <a:lnTo>
                  <a:pt x="8136333" y="7462949"/>
                </a:lnTo>
                <a:lnTo>
                  <a:pt x="8103796" y="7493352"/>
                </a:lnTo>
                <a:lnTo>
                  <a:pt x="8070235" y="7522642"/>
                </a:lnTo>
                <a:lnTo>
                  <a:pt x="8035681" y="7550792"/>
                </a:lnTo>
                <a:lnTo>
                  <a:pt x="8000161" y="7577770"/>
                </a:lnTo>
                <a:lnTo>
                  <a:pt x="7963707" y="7603548"/>
                </a:lnTo>
                <a:lnTo>
                  <a:pt x="7926347" y="7628096"/>
                </a:lnTo>
                <a:lnTo>
                  <a:pt x="7888111" y="7651385"/>
                </a:lnTo>
                <a:lnTo>
                  <a:pt x="7849028" y="7673386"/>
                </a:lnTo>
                <a:lnTo>
                  <a:pt x="7809128" y="7694067"/>
                </a:lnTo>
                <a:lnTo>
                  <a:pt x="7768440" y="7713401"/>
                </a:lnTo>
                <a:lnTo>
                  <a:pt x="7726994" y="7731358"/>
                </a:lnTo>
                <a:lnTo>
                  <a:pt x="7684819" y="7747908"/>
                </a:lnTo>
                <a:lnTo>
                  <a:pt x="7641945" y="7763022"/>
                </a:lnTo>
                <a:lnTo>
                  <a:pt x="7598401" y="7776670"/>
                </a:lnTo>
                <a:lnTo>
                  <a:pt x="7554217" y="7788823"/>
                </a:lnTo>
                <a:lnTo>
                  <a:pt x="7509422" y="7799451"/>
                </a:lnTo>
                <a:lnTo>
                  <a:pt x="7464046" y="7808525"/>
                </a:lnTo>
                <a:lnTo>
                  <a:pt x="7418117" y="7816015"/>
                </a:lnTo>
                <a:lnTo>
                  <a:pt x="7371667" y="7821892"/>
                </a:lnTo>
                <a:lnTo>
                  <a:pt x="7324723" y="7826127"/>
                </a:lnTo>
                <a:lnTo>
                  <a:pt x="7277316" y="7828689"/>
                </a:lnTo>
                <a:lnTo>
                  <a:pt x="7229475" y="7829550"/>
                </a:lnTo>
                <a:lnTo>
                  <a:pt x="1304925" y="7829550"/>
                </a:lnTo>
                <a:lnTo>
                  <a:pt x="1257083" y="7828689"/>
                </a:lnTo>
                <a:lnTo>
                  <a:pt x="1209676" y="7826127"/>
                </a:lnTo>
                <a:lnTo>
                  <a:pt x="1162732" y="7821892"/>
                </a:lnTo>
                <a:lnTo>
                  <a:pt x="1116282" y="7816015"/>
                </a:lnTo>
                <a:lnTo>
                  <a:pt x="1070353" y="7808525"/>
                </a:lnTo>
                <a:lnTo>
                  <a:pt x="1024977" y="7799451"/>
                </a:lnTo>
                <a:lnTo>
                  <a:pt x="980182" y="7788823"/>
                </a:lnTo>
                <a:lnTo>
                  <a:pt x="935998" y="7776670"/>
                </a:lnTo>
                <a:lnTo>
                  <a:pt x="892454" y="7763022"/>
                </a:lnTo>
                <a:lnTo>
                  <a:pt x="849580" y="7747908"/>
                </a:lnTo>
                <a:lnTo>
                  <a:pt x="807405" y="7731358"/>
                </a:lnTo>
                <a:lnTo>
                  <a:pt x="765959" y="7713401"/>
                </a:lnTo>
                <a:lnTo>
                  <a:pt x="725271" y="7694067"/>
                </a:lnTo>
                <a:lnTo>
                  <a:pt x="685371" y="7673386"/>
                </a:lnTo>
                <a:lnTo>
                  <a:pt x="646288" y="7651385"/>
                </a:lnTo>
                <a:lnTo>
                  <a:pt x="608052" y="7628096"/>
                </a:lnTo>
                <a:lnTo>
                  <a:pt x="570692" y="7603548"/>
                </a:lnTo>
                <a:lnTo>
                  <a:pt x="534238" y="7577770"/>
                </a:lnTo>
                <a:lnTo>
                  <a:pt x="498718" y="7550792"/>
                </a:lnTo>
                <a:lnTo>
                  <a:pt x="464164" y="7522642"/>
                </a:lnTo>
                <a:lnTo>
                  <a:pt x="430603" y="7493352"/>
                </a:lnTo>
                <a:lnTo>
                  <a:pt x="398066" y="7462949"/>
                </a:lnTo>
                <a:lnTo>
                  <a:pt x="366581" y="7431464"/>
                </a:lnTo>
                <a:lnTo>
                  <a:pt x="336180" y="7398926"/>
                </a:lnTo>
                <a:lnTo>
                  <a:pt x="306890" y="7365365"/>
                </a:lnTo>
                <a:lnTo>
                  <a:pt x="278742" y="7330809"/>
                </a:lnTo>
                <a:lnTo>
                  <a:pt x="251764" y="7295289"/>
                </a:lnTo>
                <a:lnTo>
                  <a:pt x="225987" y="7258835"/>
                </a:lnTo>
                <a:lnTo>
                  <a:pt x="201440" y="7221474"/>
                </a:lnTo>
                <a:lnTo>
                  <a:pt x="178152" y="7183238"/>
                </a:lnTo>
                <a:lnTo>
                  <a:pt x="156153" y="7144155"/>
                </a:lnTo>
                <a:lnTo>
                  <a:pt x="135473" y="7104255"/>
                </a:lnTo>
                <a:lnTo>
                  <a:pt x="116140" y="7063568"/>
                </a:lnTo>
                <a:lnTo>
                  <a:pt x="98184" y="7022123"/>
                </a:lnTo>
                <a:lnTo>
                  <a:pt x="81635" y="6979949"/>
                </a:lnTo>
                <a:lnTo>
                  <a:pt x="66522" y="6937076"/>
                </a:lnTo>
                <a:lnTo>
                  <a:pt x="52875" y="6893533"/>
                </a:lnTo>
                <a:lnTo>
                  <a:pt x="40723" y="6849350"/>
                </a:lnTo>
                <a:lnTo>
                  <a:pt x="30096" y="6804557"/>
                </a:lnTo>
                <a:lnTo>
                  <a:pt x="21022" y="6759182"/>
                </a:lnTo>
                <a:lnTo>
                  <a:pt x="13533" y="6713256"/>
                </a:lnTo>
                <a:lnTo>
                  <a:pt x="7656" y="6666808"/>
                </a:lnTo>
                <a:lnTo>
                  <a:pt x="3422" y="6619867"/>
                </a:lnTo>
                <a:lnTo>
                  <a:pt x="860" y="6572462"/>
                </a:lnTo>
                <a:lnTo>
                  <a:pt x="0" y="6524625"/>
                </a:lnTo>
                <a:lnTo>
                  <a:pt x="0" y="13049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85018" y="4564062"/>
            <a:ext cx="6763384" cy="292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409190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2409825" algn="l"/>
              </a:tabLst>
            </a:pPr>
            <a:r>
              <a:rPr dirty="0" sz="2000" spc="-120">
                <a:latin typeface="바탕"/>
                <a:cs typeface="바탕"/>
              </a:rPr>
              <a:t>결제시 주문정보</a:t>
            </a:r>
            <a:r>
              <a:rPr dirty="0" sz="2000" spc="-16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전송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1833880" indent="-343535">
              <a:lnSpc>
                <a:spcPct val="100000"/>
              </a:lnSpc>
              <a:buAutoNum type="arabicPeriod"/>
              <a:tabLst>
                <a:tab pos="1834514" algn="l"/>
              </a:tabLst>
            </a:pP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주문확인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후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결제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페이지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로</a:t>
            </a:r>
            <a:r>
              <a:rPr dirty="0" sz="2000" spc="-38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이동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1897380" indent="-343535">
              <a:lnSpc>
                <a:spcPct val="100000"/>
              </a:lnSpc>
              <a:buAutoNum type="arabicPeriod"/>
              <a:tabLst>
                <a:tab pos="1898014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결제가 성공하면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주문정보</a:t>
            </a:r>
            <a:r>
              <a:rPr dirty="0" sz="2000" spc="-20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수정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AutoNum type="arabicPeriod"/>
            </a:pPr>
            <a:endParaRPr sz="1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주문내역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DB작성,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재고수량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차감 등의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컨트롤러 기능이</a:t>
            </a:r>
            <a:r>
              <a:rPr dirty="0" sz="2000" spc="-2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작동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9175" y="1676400"/>
            <a:ext cx="7258050" cy="4295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4412" y="1671573"/>
            <a:ext cx="7267575" cy="4305300"/>
          </a:xfrm>
          <a:custGeom>
            <a:avLst/>
            <a:gdLst/>
            <a:ahLst/>
            <a:cxnLst/>
            <a:rect l="l" t="t" r="r" b="b"/>
            <a:pathLst>
              <a:path w="7267575" h="4305300">
                <a:moveTo>
                  <a:pt x="0" y="4305300"/>
                </a:moveTo>
                <a:lnTo>
                  <a:pt x="7267575" y="4305300"/>
                </a:lnTo>
                <a:lnTo>
                  <a:pt x="7267575" y="0"/>
                </a:lnTo>
                <a:lnTo>
                  <a:pt x="0" y="0"/>
                </a:lnTo>
                <a:lnTo>
                  <a:pt x="0" y="430530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8700" y="5495925"/>
            <a:ext cx="7248525" cy="441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23937" y="5491162"/>
            <a:ext cx="7258050" cy="4419600"/>
          </a:xfrm>
          <a:custGeom>
            <a:avLst/>
            <a:gdLst/>
            <a:ahLst/>
            <a:cxnLst/>
            <a:rect l="l" t="t" r="r" b="b"/>
            <a:pathLst>
              <a:path w="7258050" h="4419600">
                <a:moveTo>
                  <a:pt x="0" y="4419600"/>
                </a:moveTo>
                <a:lnTo>
                  <a:pt x="7258050" y="4419600"/>
                </a:lnTo>
                <a:lnTo>
                  <a:pt x="7258050" y="0"/>
                </a:lnTo>
                <a:lnTo>
                  <a:pt x="0" y="0"/>
                </a:lnTo>
                <a:lnTo>
                  <a:pt x="0" y="4419600"/>
                </a:lnTo>
                <a:close/>
              </a:path>
            </a:pathLst>
          </a:custGeom>
          <a:ln w="9525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08020" y="660082"/>
            <a:ext cx="19126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상품 결제</a:t>
            </a:r>
            <a:r>
              <a:rPr dirty="0" sz="2400" spc="-28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완료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7229475" y="0"/>
                </a:moveTo>
                <a:lnTo>
                  <a:pt x="1304925" y="0"/>
                </a:lnTo>
                <a:lnTo>
                  <a:pt x="1257083" y="860"/>
                </a:lnTo>
                <a:lnTo>
                  <a:pt x="1209676" y="3422"/>
                </a:lnTo>
                <a:lnTo>
                  <a:pt x="1162732" y="7656"/>
                </a:lnTo>
                <a:lnTo>
                  <a:pt x="1116282" y="13533"/>
                </a:lnTo>
                <a:lnTo>
                  <a:pt x="1070353" y="21022"/>
                </a:lnTo>
                <a:lnTo>
                  <a:pt x="1024977" y="30096"/>
                </a:lnTo>
                <a:lnTo>
                  <a:pt x="980182" y="40723"/>
                </a:lnTo>
                <a:lnTo>
                  <a:pt x="935998" y="52875"/>
                </a:lnTo>
                <a:lnTo>
                  <a:pt x="892454" y="66522"/>
                </a:lnTo>
                <a:lnTo>
                  <a:pt x="849580" y="81635"/>
                </a:lnTo>
                <a:lnTo>
                  <a:pt x="807405" y="98184"/>
                </a:lnTo>
                <a:lnTo>
                  <a:pt x="765959" y="116140"/>
                </a:lnTo>
                <a:lnTo>
                  <a:pt x="725271" y="135473"/>
                </a:lnTo>
                <a:lnTo>
                  <a:pt x="685371" y="156153"/>
                </a:lnTo>
                <a:lnTo>
                  <a:pt x="646288" y="178152"/>
                </a:lnTo>
                <a:lnTo>
                  <a:pt x="608052" y="201440"/>
                </a:lnTo>
                <a:lnTo>
                  <a:pt x="570692" y="225987"/>
                </a:lnTo>
                <a:lnTo>
                  <a:pt x="534238" y="251764"/>
                </a:lnTo>
                <a:lnTo>
                  <a:pt x="498718" y="278742"/>
                </a:lnTo>
                <a:lnTo>
                  <a:pt x="464164" y="306890"/>
                </a:lnTo>
                <a:lnTo>
                  <a:pt x="430603" y="336180"/>
                </a:lnTo>
                <a:lnTo>
                  <a:pt x="398066" y="366581"/>
                </a:lnTo>
                <a:lnTo>
                  <a:pt x="366581" y="398066"/>
                </a:lnTo>
                <a:lnTo>
                  <a:pt x="336180" y="430603"/>
                </a:lnTo>
                <a:lnTo>
                  <a:pt x="306890" y="464164"/>
                </a:lnTo>
                <a:lnTo>
                  <a:pt x="278742" y="498718"/>
                </a:lnTo>
                <a:lnTo>
                  <a:pt x="251764" y="534238"/>
                </a:lnTo>
                <a:lnTo>
                  <a:pt x="225987" y="570692"/>
                </a:lnTo>
                <a:lnTo>
                  <a:pt x="201440" y="608052"/>
                </a:lnTo>
                <a:lnTo>
                  <a:pt x="178152" y="646288"/>
                </a:lnTo>
                <a:lnTo>
                  <a:pt x="156153" y="685371"/>
                </a:lnTo>
                <a:lnTo>
                  <a:pt x="135473" y="725271"/>
                </a:lnTo>
                <a:lnTo>
                  <a:pt x="116140" y="765959"/>
                </a:lnTo>
                <a:lnTo>
                  <a:pt x="98184" y="807405"/>
                </a:lnTo>
                <a:lnTo>
                  <a:pt x="81635" y="849580"/>
                </a:lnTo>
                <a:lnTo>
                  <a:pt x="66522" y="892454"/>
                </a:lnTo>
                <a:lnTo>
                  <a:pt x="52875" y="935998"/>
                </a:lnTo>
                <a:lnTo>
                  <a:pt x="40723" y="980182"/>
                </a:lnTo>
                <a:lnTo>
                  <a:pt x="30096" y="1024977"/>
                </a:lnTo>
                <a:lnTo>
                  <a:pt x="21022" y="1070353"/>
                </a:lnTo>
                <a:lnTo>
                  <a:pt x="13533" y="1116282"/>
                </a:lnTo>
                <a:lnTo>
                  <a:pt x="7656" y="1162732"/>
                </a:lnTo>
                <a:lnTo>
                  <a:pt x="3422" y="1209676"/>
                </a:lnTo>
                <a:lnTo>
                  <a:pt x="860" y="1257083"/>
                </a:lnTo>
                <a:lnTo>
                  <a:pt x="0" y="1304925"/>
                </a:lnTo>
                <a:lnTo>
                  <a:pt x="0" y="6524625"/>
                </a:lnTo>
                <a:lnTo>
                  <a:pt x="860" y="6572462"/>
                </a:lnTo>
                <a:lnTo>
                  <a:pt x="3422" y="6619867"/>
                </a:lnTo>
                <a:lnTo>
                  <a:pt x="7656" y="6666808"/>
                </a:lnTo>
                <a:lnTo>
                  <a:pt x="13533" y="6713256"/>
                </a:lnTo>
                <a:lnTo>
                  <a:pt x="21022" y="6759182"/>
                </a:lnTo>
                <a:lnTo>
                  <a:pt x="30096" y="6804557"/>
                </a:lnTo>
                <a:lnTo>
                  <a:pt x="40723" y="6849350"/>
                </a:lnTo>
                <a:lnTo>
                  <a:pt x="52875" y="6893533"/>
                </a:lnTo>
                <a:lnTo>
                  <a:pt x="66522" y="6937076"/>
                </a:lnTo>
                <a:lnTo>
                  <a:pt x="81635" y="6979949"/>
                </a:lnTo>
                <a:lnTo>
                  <a:pt x="98184" y="7022123"/>
                </a:lnTo>
                <a:lnTo>
                  <a:pt x="116140" y="7063568"/>
                </a:lnTo>
                <a:lnTo>
                  <a:pt x="135473" y="7104255"/>
                </a:lnTo>
                <a:lnTo>
                  <a:pt x="156153" y="7144155"/>
                </a:lnTo>
                <a:lnTo>
                  <a:pt x="178152" y="7183238"/>
                </a:lnTo>
                <a:lnTo>
                  <a:pt x="201440" y="7221474"/>
                </a:lnTo>
                <a:lnTo>
                  <a:pt x="225987" y="7258835"/>
                </a:lnTo>
                <a:lnTo>
                  <a:pt x="251764" y="7295289"/>
                </a:lnTo>
                <a:lnTo>
                  <a:pt x="278742" y="7330809"/>
                </a:lnTo>
                <a:lnTo>
                  <a:pt x="306890" y="7365365"/>
                </a:lnTo>
                <a:lnTo>
                  <a:pt x="336180" y="7398926"/>
                </a:lnTo>
                <a:lnTo>
                  <a:pt x="366581" y="7431464"/>
                </a:lnTo>
                <a:lnTo>
                  <a:pt x="398066" y="7462949"/>
                </a:lnTo>
                <a:lnTo>
                  <a:pt x="430603" y="7493352"/>
                </a:lnTo>
                <a:lnTo>
                  <a:pt x="464164" y="7522642"/>
                </a:lnTo>
                <a:lnTo>
                  <a:pt x="498718" y="7550792"/>
                </a:lnTo>
                <a:lnTo>
                  <a:pt x="534238" y="7577770"/>
                </a:lnTo>
                <a:lnTo>
                  <a:pt x="570692" y="7603548"/>
                </a:lnTo>
                <a:lnTo>
                  <a:pt x="608052" y="7628096"/>
                </a:lnTo>
                <a:lnTo>
                  <a:pt x="646288" y="7651385"/>
                </a:lnTo>
                <a:lnTo>
                  <a:pt x="685371" y="7673386"/>
                </a:lnTo>
                <a:lnTo>
                  <a:pt x="725271" y="7694067"/>
                </a:lnTo>
                <a:lnTo>
                  <a:pt x="765959" y="7713401"/>
                </a:lnTo>
                <a:lnTo>
                  <a:pt x="807405" y="7731358"/>
                </a:lnTo>
                <a:lnTo>
                  <a:pt x="849580" y="7747908"/>
                </a:lnTo>
                <a:lnTo>
                  <a:pt x="892454" y="7763022"/>
                </a:lnTo>
                <a:lnTo>
                  <a:pt x="935998" y="7776670"/>
                </a:lnTo>
                <a:lnTo>
                  <a:pt x="980182" y="7788823"/>
                </a:lnTo>
                <a:lnTo>
                  <a:pt x="1024977" y="7799451"/>
                </a:lnTo>
                <a:lnTo>
                  <a:pt x="1070353" y="7808525"/>
                </a:lnTo>
                <a:lnTo>
                  <a:pt x="1116282" y="7816015"/>
                </a:lnTo>
                <a:lnTo>
                  <a:pt x="1162732" y="7821892"/>
                </a:lnTo>
                <a:lnTo>
                  <a:pt x="1209676" y="7826127"/>
                </a:lnTo>
                <a:lnTo>
                  <a:pt x="1257083" y="7828689"/>
                </a:lnTo>
                <a:lnTo>
                  <a:pt x="1304925" y="7829550"/>
                </a:lnTo>
                <a:lnTo>
                  <a:pt x="7229475" y="7829550"/>
                </a:lnTo>
                <a:lnTo>
                  <a:pt x="7277316" y="7828689"/>
                </a:lnTo>
                <a:lnTo>
                  <a:pt x="7324723" y="7826127"/>
                </a:lnTo>
                <a:lnTo>
                  <a:pt x="7371667" y="7821892"/>
                </a:lnTo>
                <a:lnTo>
                  <a:pt x="7418117" y="7816015"/>
                </a:lnTo>
                <a:lnTo>
                  <a:pt x="7464046" y="7808525"/>
                </a:lnTo>
                <a:lnTo>
                  <a:pt x="7509422" y="7799451"/>
                </a:lnTo>
                <a:lnTo>
                  <a:pt x="7554217" y="7788823"/>
                </a:lnTo>
                <a:lnTo>
                  <a:pt x="7598401" y="7776670"/>
                </a:lnTo>
                <a:lnTo>
                  <a:pt x="7641945" y="7763022"/>
                </a:lnTo>
                <a:lnTo>
                  <a:pt x="7684819" y="7747908"/>
                </a:lnTo>
                <a:lnTo>
                  <a:pt x="7726994" y="7731358"/>
                </a:lnTo>
                <a:lnTo>
                  <a:pt x="7768440" y="7713401"/>
                </a:lnTo>
                <a:lnTo>
                  <a:pt x="7809128" y="7694067"/>
                </a:lnTo>
                <a:lnTo>
                  <a:pt x="7849028" y="7673386"/>
                </a:lnTo>
                <a:lnTo>
                  <a:pt x="7888111" y="7651385"/>
                </a:lnTo>
                <a:lnTo>
                  <a:pt x="7926347" y="7628096"/>
                </a:lnTo>
                <a:lnTo>
                  <a:pt x="7963707" y="7603548"/>
                </a:lnTo>
                <a:lnTo>
                  <a:pt x="8000161" y="7577770"/>
                </a:lnTo>
                <a:lnTo>
                  <a:pt x="8035681" y="7550792"/>
                </a:lnTo>
                <a:lnTo>
                  <a:pt x="8070235" y="7522642"/>
                </a:lnTo>
                <a:lnTo>
                  <a:pt x="8103796" y="7493352"/>
                </a:lnTo>
                <a:lnTo>
                  <a:pt x="8136333" y="7462949"/>
                </a:lnTo>
                <a:lnTo>
                  <a:pt x="8167818" y="7431464"/>
                </a:lnTo>
                <a:lnTo>
                  <a:pt x="8198219" y="7398926"/>
                </a:lnTo>
                <a:lnTo>
                  <a:pt x="8227509" y="7365365"/>
                </a:lnTo>
                <a:lnTo>
                  <a:pt x="8255657" y="7330809"/>
                </a:lnTo>
                <a:lnTo>
                  <a:pt x="8282635" y="7295289"/>
                </a:lnTo>
                <a:lnTo>
                  <a:pt x="8308412" y="7258835"/>
                </a:lnTo>
                <a:lnTo>
                  <a:pt x="8332959" y="7221474"/>
                </a:lnTo>
                <a:lnTo>
                  <a:pt x="8356247" y="7183238"/>
                </a:lnTo>
                <a:lnTo>
                  <a:pt x="8378246" y="7144155"/>
                </a:lnTo>
                <a:lnTo>
                  <a:pt x="8398926" y="7104255"/>
                </a:lnTo>
                <a:lnTo>
                  <a:pt x="8418259" y="7063568"/>
                </a:lnTo>
                <a:lnTo>
                  <a:pt x="8436215" y="7022123"/>
                </a:lnTo>
                <a:lnTo>
                  <a:pt x="8452764" y="6979949"/>
                </a:lnTo>
                <a:lnTo>
                  <a:pt x="8467877" y="6937076"/>
                </a:lnTo>
                <a:lnTo>
                  <a:pt x="8481524" y="6893533"/>
                </a:lnTo>
                <a:lnTo>
                  <a:pt x="8493676" y="6849350"/>
                </a:lnTo>
                <a:lnTo>
                  <a:pt x="8504303" y="6804557"/>
                </a:lnTo>
                <a:lnTo>
                  <a:pt x="8513377" y="6759182"/>
                </a:lnTo>
                <a:lnTo>
                  <a:pt x="8520866" y="6713256"/>
                </a:lnTo>
                <a:lnTo>
                  <a:pt x="8526743" y="6666808"/>
                </a:lnTo>
                <a:lnTo>
                  <a:pt x="8530977" y="6619867"/>
                </a:lnTo>
                <a:lnTo>
                  <a:pt x="8533539" y="6572462"/>
                </a:lnTo>
                <a:lnTo>
                  <a:pt x="8534400" y="6524625"/>
                </a:lnTo>
                <a:lnTo>
                  <a:pt x="8534400" y="1304925"/>
                </a:lnTo>
                <a:lnTo>
                  <a:pt x="8533539" y="1257083"/>
                </a:lnTo>
                <a:lnTo>
                  <a:pt x="8530977" y="1209676"/>
                </a:lnTo>
                <a:lnTo>
                  <a:pt x="8526743" y="1162732"/>
                </a:lnTo>
                <a:lnTo>
                  <a:pt x="8520866" y="1116282"/>
                </a:lnTo>
                <a:lnTo>
                  <a:pt x="8513377" y="1070353"/>
                </a:lnTo>
                <a:lnTo>
                  <a:pt x="8504303" y="1024977"/>
                </a:lnTo>
                <a:lnTo>
                  <a:pt x="8493676" y="980182"/>
                </a:lnTo>
                <a:lnTo>
                  <a:pt x="8481524" y="935998"/>
                </a:lnTo>
                <a:lnTo>
                  <a:pt x="8467877" y="892454"/>
                </a:lnTo>
                <a:lnTo>
                  <a:pt x="8452764" y="849580"/>
                </a:lnTo>
                <a:lnTo>
                  <a:pt x="8436215" y="807405"/>
                </a:lnTo>
                <a:lnTo>
                  <a:pt x="8418259" y="765959"/>
                </a:lnTo>
                <a:lnTo>
                  <a:pt x="8398926" y="725271"/>
                </a:lnTo>
                <a:lnTo>
                  <a:pt x="8378246" y="685371"/>
                </a:lnTo>
                <a:lnTo>
                  <a:pt x="8356247" y="646288"/>
                </a:lnTo>
                <a:lnTo>
                  <a:pt x="8332959" y="608052"/>
                </a:lnTo>
                <a:lnTo>
                  <a:pt x="8308412" y="570692"/>
                </a:lnTo>
                <a:lnTo>
                  <a:pt x="8282635" y="534238"/>
                </a:lnTo>
                <a:lnTo>
                  <a:pt x="8255657" y="498718"/>
                </a:lnTo>
                <a:lnTo>
                  <a:pt x="8227509" y="464164"/>
                </a:lnTo>
                <a:lnTo>
                  <a:pt x="8198219" y="430603"/>
                </a:lnTo>
                <a:lnTo>
                  <a:pt x="8167818" y="398066"/>
                </a:lnTo>
                <a:lnTo>
                  <a:pt x="8136333" y="366581"/>
                </a:lnTo>
                <a:lnTo>
                  <a:pt x="8103796" y="336180"/>
                </a:lnTo>
                <a:lnTo>
                  <a:pt x="8070235" y="306890"/>
                </a:lnTo>
                <a:lnTo>
                  <a:pt x="8035681" y="278742"/>
                </a:lnTo>
                <a:lnTo>
                  <a:pt x="8000161" y="251764"/>
                </a:lnTo>
                <a:lnTo>
                  <a:pt x="7963707" y="225987"/>
                </a:lnTo>
                <a:lnTo>
                  <a:pt x="7926347" y="201440"/>
                </a:lnTo>
                <a:lnTo>
                  <a:pt x="7888111" y="178152"/>
                </a:lnTo>
                <a:lnTo>
                  <a:pt x="7849028" y="156153"/>
                </a:lnTo>
                <a:lnTo>
                  <a:pt x="7809128" y="135473"/>
                </a:lnTo>
                <a:lnTo>
                  <a:pt x="7768440" y="116140"/>
                </a:lnTo>
                <a:lnTo>
                  <a:pt x="7726994" y="98184"/>
                </a:lnTo>
                <a:lnTo>
                  <a:pt x="7684819" y="81635"/>
                </a:lnTo>
                <a:lnTo>
                  <a:pt x="7641945" y="66522"/>
                </a:lnTo>
                <a:lnTo>
                  <a:pt x="7598401" y="52875"/>
                </a:lnTo>
                <a:lnTo>
                  <a:pt x="7554217" y="40723"/>
                </a:lnTo>
                <a:lnTo>
                  <a:pt x="7509422" y="30096"/>
                </a:lnTo>
                <a:lnTo>
                  <a:pt x="7464046" y="21022"/>
                </a:lnTo>
                <a:lnTo>
                  <a:pt x="7418117" y="13533"/>
                </a:lnTo>
                <a:lnTo>
                  <a:pt x="7371667" y="7656"/>
                </a:lnTo>
                <a:lnTo>
                  <a:pt x="7324723" y="3422"/>
                </a:lnTo>
                <a:lnTo>
                  <a:pt x="7277316" y="860"/>
                </a:lnTo>
                <a:lnTo>
                  <a:pt x="722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0" y="1304925"/>
                </a:moveTo>
                <a:lnTo>
                  <a:pt x="860" y="1257083"/>
                </a:lnTo>
                <a:lnTo>
                  <a:pt x="3422" y="1209676"/>
                </a:lnTo>
                <a:lnTo>
                  <a:pt x="7656" y="1162732"/>
                </a:lnTo>
                <a:lnTo>
                  <a:pt x="13533" y="1116282"/>
                </a:lnTo>
                <a:lnTo>
                  <a:pt x="21022" y="1070353"/>
                </a:lnTo>
                <a:lnTo>
                  <a:pt x="30096" y="1024977"/>
                </a:lnTo>
                <a:lnTo>
                  <a:pt x="40723" y="980182"/>
                </a:lnTo>
                <a:lnTo>
                  <a:pt x="52875" y="935998"/>
                </a:lnTo>
                <a:lnTo>
                  <a:pt x="66522" y="892454"/>
                </a:lnTo>
                <a:lnTo>
                  <a:pt x="81635" y="849580"/>
                </a:lnTo>
                <a:lnTo>
                  <a:pt x="98184" y="807405"/>
                </a:lnTo>
                <a:lnTo>
                  <a:pt x="116140" y="765959"/>
                </a:lnTo>
                <a:lnTo>
                  <a:pt x="135473" y="725271"/>
                </a:lnTo>
                <a:lnTo>
                  <a:pt x="156153" y="685371"/>
                </a:lnTo>
                <a:lnTo>
                  <a:pt x="178152" y="646288"/>
                </a:lnTo>
                <a:lnTo>
                  <a:pt x="201440" y="608052"/>
                </a:lnTo>
                <a:lnTo>
                  <a:pt x="225987" y="570692"/>
                </a:lnTo>
                <a:lnTo>
                  <a:pt x="251764" y="534238"/>
                </a:lnTo>
                <a:lnTo>
                  <a:pt x="278742" y="498718"/>
                </a:lnTo>
                <a:lnTo>
                  <a:pt x="306890" y="464164"/>
                </a:lnTo>
                <a:lnTo>
                  <a:pt x="336180" y="430603"/>
                </a:lnTo>
                <a:lnTo>
                  <a:pt x="366581" y="398066"/>
                </a:lnTo>
                <a:lnTo>
                  <a:pt x="398066" y="366581"/>
                </a:lnTo>
                <a:lnTo>
                  <a:pt x="430603" y="336180"/>
                </a:lnTo>
                <a:lnTo>
                  <a:pt x="464164" y="306890"/>
                </a:lnTo>
                <a:lnTo>
                  <a:pt x="498718" y="278742"/>
                </a:lnTo>
                <a:lnTo>
                  <a:pt x="534238" y="251764"/>
                </a:lnTo>
                <a:lnTo>
                  <a:pt x="570692" y="225987"/>
                </a:lnTo>
                <a:lnTo>
                  <a:pt x="608052" y="201440"/>
                </a:lnTo>
                <a:lnTo>
                  <a:pt x="646288" y="178152"/>
                </a:lnTo>
                <a:lnTo>
                  <a:pt x="685371" y="156153"/>
                </a:lnTo>
                <a:lnTo>
                  <a:pt x="725271" y="135473"/>
                </a:lnTo>
                <a:lnTo>
                  <a:pt x="765959" y="116140"/>
                </a:lnTo>
                <a:lnTo>
                  <a:pt x="807405" y="98184"/>
                </a:lnTo>
                <a:lnTo>
                  <a:pt x="849580" y="81635"/>
                </a:lnTo>
                <a:lnTo>
                  <a:pt x="892454" y="66522"/>
                </a:lnTo>
                <a:lnTo>
                  <a:pt x="935998" y="52875"/>
                </a:lnTo>
                <a:lnTo>
                  <a:pt x="980182" y="40723"/>
                </a:lnTo>
                <a:lnTo>
                  <a:pt x="1024977" y="30096"/>
                </a:lnTo>
                <a:lnTo>
                  <a:pt x="1070353" y="21022"/>
                </a:lnTo>
                <a:lnTo>
                  <a:pt x="1116282" y="13533"/>
                </a:lnTo>
                <a:lnTo>
                  <a:pt x="1162732" y="7656"/>
                </a:lnTo>
                <a:lnTo>
                  <a:pt x="1209676" y="3422"/>
                </a:lnTo>
                <a:lnTo>
                  <a:pt x="1257083" y="860"/>
                </a:lnTo>
                <a:lnTo>
                  <a:pt x="1304925" y="0"/>
                </a:lnTo>
                <a:lnTo>
                  <a:pt x="7229475" y="0"/>
                </a:lnTo>
                <a:lnTo>
                  <a:pt x="7277316" y="860"/>
                </a:lnTo>
                <a:lnTo>
                  <a:pt x="7324723" y="3422"/>
                </a:lnTo>
                <a:lnTo>
                  <a:pt x="7371667" y="7656"/>
                </a:lnTo>
                <a:lnTo>
                  <a:pt x="7418117" y="13533"/>
                </a:lnTo>
                <a:lnTo>
                  <a:pt x="7464046" y="21022"/>
                </a:lnTo>
                <a:lnTo>
                  <a:pt x="7509422" y="30096"/>
                </a:lnTo>
                <a:lnTo>
                  <a:pt x="7554217" y="40723"/>
                </a:lnTo>
                <a:lnTo>
                  <a:pt x="7598401" y="52875"/>
                </a:lnTo>
                <a:lnTo>
                  <a:pt x="7641945" y="66522"/>
                </a:lnTo>
                <a:lnTo>
                  <a:pt x="7684819" y="81635"/>
                </a:lnTo>
                <a:lnTo>
                  <a:pt x="7726994" y="98184"/>
                </a:lnTo>
                <a:lnTo>
                  <a:pt x="7768440" y="116140"/>
                </a:lnTo>
                <a:lnTo>
                  <a:pt x="7809128" y="135473"/>
                </a:lnTo>
                <a:lnTo>
                  <a:pt x="7849028" y="156153"/>
                </a:lnTo>
                <a:lnTo>
                  <a:pt x="7888111" y="178152"/>
                </a:lnTo>
                <a:lnTo>
                  <a:pt x="7926347" y="201440"/>
                </a:lnTo>
                <a:lnTo>
                  <a:pt x="7963707" y="225987"/>
                </a:lnTo>
                <a:lnTo>
                  <a:pt x="8000161" y="251764"/>
                </a:lnTo>
                <a:lnTo>
                  <a:pt x="8035681" y="278742"/>
                </a:lnTo>
                <a:lnTo>
                  <a:pt x="8070235" y="306890"/>
                </a:lnTo>
                <a:lnTo>
                  <a:pt x="8103796" y="336180"/>
                </a:lnTo>
                <a:lnTo>
                  <a:pt x="8136333" y="366581"/>
                </a:lnTo>
                <a:lnTo>
                  <a:pt x="8167818" y="398066"/>
                </a:lnTo>
                <a:lnTo>
                  <a:pt x="8198219" y="430603"/>
                </a:lnTo>
                <a:lnTo>
                  <a:pt x="8227509" y="464164"/>
                </a:lnTo>
                <a:lnTo>
                  <a:pt x="8255657" y="498718"/>
                </a:lnTo>
                <a:lnTo>
                  <a:pt x="8282635" y="534238"/>
                </a:lnTo>
                <a:lnTo>
                  <a:pt x="8308412" y="570692"/>
                </a:lnTo>
                <a:lnTo>
                  <a:pt x="8332959" y="608052"/>
                </a:lnTo>
                <a:lnTo>
                  <a:pt x="8356247" y="646288"/>
                </a:lnTo>
                <a:lnTo>
                  <a:pt x="8378246" y="685371"/>
                </a:lnTo>
                <a:lnTo>
                  <a:pt x="8398926" y="725271"/>
                </a:lnTo>
                <a:lnTo>
                  <a:pt x="8418259" y="765959"/>
                </a:lnTo>
                <a:lnTo>
                  <a:pt x="8436215" y="807405"/>
                </a:lnTo>
                <a:lnTo>
                  <a:pt x="8452764" y="849580"/>
                </a:lnTo>
                <a:lnTo>
                  <a:pt x="8467877" y="892454"/>
                </a:lnTo>
                <a:lnTo>
                  <a:pt x="8481524" y="935998"/>
                </a:lnTo>
                <a:lnTo>
                  <a:pt x="8493676" y="980182"/>
                </a:lnTo>
                <a:lnTo>
                  <a:pt x="8504303" y="1024977"/>
                </a:lnTo>
                <a:lnTo>
                  <a:pt x="8513377" y="1070353"/>
                </a:lnTo>
                <a:lnTo>
                  <a:pt x="8520866" y="1116282"/>
                </a:lnTo>
                <a:lnTo>
                  <a:pt x="8526743" y="1162732"/>
                </a:lnTo>
                <a:lnTo>
                  <a:pt x="8530977" y="1209676"/>
                </a:lnTo>
                <a:lnTo>
                  <a:pt x="8533539" y="1257083"/>
                </a:lnTo>
                <a:lnTo>
                  <a:pt x="8534400" y="1304925"/>
                </a:lnTo>
                <a:lnTo>
                  <a:pt x="8534400" y="6524625"/>
                </a:lnTo>
                <a:lnTo>
                  <a:pt x="8533539" y="6572462"/>
                </a:lnTo>
                <a:lnTo>
                  <a:pt x="8530977" y="6619867"/>
                </a:lnTo>
                <a:lnTo>
                  <a:pt x="8526743" y="6666808"/>
                </a:lnTo>
                <a:lnTo>
                  <a:pt x="8520866" y="6713256"/>
                </a:lnTo>
                <a:lnTo>
                  <a:pt x="8513377" y="6759182"/>
                </a:lnTo>
                <a:lnTo>
                  <a:pt x="8504303" y="6804557"/>
                </a:lnTo>
                <a:lnTo>
                  <a:pt x="8493676" y="6849350"/>
                </a:lnTo>
                <a:lnTo>
                  <a:pt x="8481524" y="6893533"/>
                </a:lnTo>
                <a:lnTo>
                  <a:pt x="8467877" y="6937076"/>
                </a:lnTo>
                <a:lnTo>
                  <a:pt x="8452764" y="6979949"/>
                </a:lnTo>
                <a:lnTo>
                  <a:pt x="8436215" y="7022123"/>
                </a:lnTo>
                <a:lnTo>
                  <a:pt x="8418259" y="7063568"/>
                </a:lnTo>
                <a:lnTo>
                  <a:pt x="8398926" y="7104255"/>
                </a:lnTo>
                <a:lnTo>
                  <a:pt x="8378246" y="7144155"/>
                </a:lnTo>
                <a:lnTo>
                  <a:pt x="8356247" y="7183238"/>
                </a:lnTo>
                <a:lnTo>
                  <a:pt x="8332959" y="7221474"/>
                </a:lnTo>
                <a:lnTo>
                  <a:pt x="8308412" y="7258835"/>
                </a:lnTo>
                <a:lnTo>
                  <a:pt x="8282635" y="7295289"/>
                </a:lnTo>
                <a:lnTo>
                  <a:pt x="8255657" y="7330809"/>
                </a:lnTo>
                <a:lnTo>
                  <a:pt x="8227509" y="7365365"/>
                </a:lnTo>
                <a:lnTo>
                  <a:pt x="8198219" y="7398926"/>
                </a:lnTo>
                <a:lnTo>
                  <a:pt x="8167818" y="7431464"/>
                </a:lnTo>
                <a:lnTo>
                  <a:pt x="8136333" y="7462949"/>
                </a:lnTo>
                <a:lnTo>
                  <a:pt x="8103796" y="7493352"/>
                </a:lnTo>
                <a:lnTo>
                  <a:pt x="8070235" y="7522642"/>
                </a:lnTo>
                <a:lnTo>
                  <a:pt x="8035681" y="7550792"/>
                </a:lnTo>
                <a:lnTo>
                  <a:pt x="8000161" y="7577770"/>
                </a:lnTo>
                <a:lnTo>
                  <a:pt x="7963707" y="7603548"/>
                </a:lnTo>
                <a:lnTo>
                  <a:pt x="7926347" y="7628096"/>
                </a:lnTo>
                <a:lnTo>
                  <a:pt x="7888111" y="7651385"/>
                </a:lnTo>
                <a:lnTo>
                  <a:pt x="7849028" y="7673386"/>
                </a:lnTo>
                <a:lnTo>
                  <a:pt x="7809128" y="7694067"/>
                </a:lnTo>
                <a:lnTo>
                  <a:pt x="7768440" y="7713401"/>
                </a:lnTo>
                <a:lnTo>
                  <a:pt x="7726994" y="7731358"/>
                </a:lnTo>
                <a:lnTo>
                  <a:pt x="7684819" y="7747908"/>
                </a:lnTo>
                <a:lnTo>
                  <a:pt x="7641945" y="7763022"/>
                </a:lnTo>
                <a:lnTo>
                  <a:pt x="7598401" y="7776670"/>
                </a:lnTo>
                <a:lnTo>
                  <a:pt x="7554217" y="7788823"/>
                </a:lnTo>
                <a:lnTo>
                  <a:pt x="7509422" y="7799451"/>
                </a:lnTo>
                <a:lnTo>
                  <a:pt x="7464046" y="7808525"/>
                </a:lnTo>
                <a:lnTo>
                  <a:pt x="7418117" y="7816015"/>
                </a:lnTo>
                <a:lnTo>
                  <a:pt x="7371667" y="7821892"/>
                </a:lnTo>
                <a:lnTo>
                  <a:pt x="7324723" y="7826127"/>
                </a:lnTo>
                <a:lnTo>
                  <a:pt x="7277316" y="7828689"/>
                </a:lnTo>
                <a:lnTo>
                  <a:pt x="7229475" y="7829550"/>
                </a:lnTo>
                <a:lnTo>
                  <a:pt x="1304925" y="7829550"/>
                </a:lnTo>
                <a:lnTo>
                  <a:pt x="1257083" y="7828689"/>
                </a:lnTo>
                <a:lnTo>
                  <a:pt x="1209676" y="7826127"/>
                </a:lnTo>
                <a:lnTo>
                  <a:pt x="1162732" y="7821892"/>
                </a:lnTo>
                <a:lnTo>
                  <a:pt x="1116282" y="7816015"/>
                </a:lnTo>
                <a:lnTo>
                  <a:pt x="1070353" y="7808525"/>
                </a:lnTo>
                <a:lnTo>
                  <a:pt x="1024977" y="7799451"/>
                </a:lnTo>
                <a:lnTo>
                  <a:pt x="980182" y="7788823"/>
                </a:lnTo>
                <a:lnTo>
                  <a:pt x="935998" y="7776670"/>
                </a:lnTo>
                <a:lnTo>
                  <a:pt x="892454" y="7763022"/>
                </a:lnTo>
                <a:lnTo>
                  <a:pt x="849580" y="7747908"/>
                </a:lnTo>
                <a:lnTo>
                  <a:pt x="807405" y="7731358"/>
                </a:lnTo>
                <a:lnTo>
                  <a:pt x="765959" y="7713401"/>
                </a:lnTo>
                <a:lnTo>
                  <a:pt x="725271" y="7694067"/>
                </a:lnTo>
                <a:lnTo>
                  <a:pt x="685371" y="7673386"/>
                </a:lnTo>
                <a:lnTo>
                  <a:pt x="646288" y="7651385"/>
                </a:lnTo>
                <a:lnTo>
                  <a:pt x="608052" y="7628096"/>
                </a:lnTo>
                <a:lnTo>
                  <a:pt x="570692" y="7603548"/>
                </a:lnTo>
                <a:lnTo>
                  <a:pt x="534238" y="7577770"/>
                </a:lnTo>
                <a:lnTo>
                  <a:pt x="498718" y="7550792"/>
                </a:lnTo>
                <a:lnTo>
                  <a:pt x="464164" y="7522642"/>
                </a:lnTo>
                <a:lnTo>
                  <a:pt x="430603" y="7493352"/>
                </a:lnTo>
                <a:lnTo>
                  <a:pt x="398066" y="7462949"/>
                </a:lnTo>
                <a:lnTo>
                  <a:pt x="366581" y="7431464"/>
                </a:lnTo>
                <a:lnTo>
                  <a:pt x="336180" y="7398926"/>
                </a:lnTo>
                <a:lnTo>
                  <a:pt x="306890" y="7365365"/>
                </a:lnTo>
                <a:lnTo>
                  <a:pt x="278742" y="7330809"/>
                </a:lnTo>
                <a:lnTo>
                  <a:pt x="251764" y="7295289"/>
                </a:lnTo>
                <a:lnTo>
                  <a:pt x="225987" y="7258835"/>
                </a:lnTo>
                <a:lnTo>
                  <a:pt x="201440" y="7221474"/>
                </a:lnTo>
                <a:lnTo>
                  <a:pt x="178152" y="7183238"/>
                </a:lnTo>
                <a:lnTo>
                  <a:pt x="156153" y="7144155"/>
                </a:lnTo>
                <a:lnTo>
                  <a:pt x="135473" y="7104255"/>
                </a:lnTo>
                <a:lnTo>
                  <a:pt x="116140" y="7063568"/>
                </a:lnTo>
                <a:lnTo>
                  <a:pt x="98184" y="7022123"/>
                </a:lnTo>
                <a:lnTo>
                  <a:pt x="81635" y="6979949"/>
                </a:lnTo>
                <a:lnTo>
                  <a:pt x="66522" y="6937076"/>
                </a:lnTo>
                <a:lnTo>
                  <a:pt x="52875" y="6893533"/>
                </a:lnTo>
                <a:lnTo>
                  <a:pt x="40723" y="6849350"/>
                </a:lnTo>
                <a:lnTo>
                  <a:pt x="30096" y="6804557"/>
                </a:lnTo>
                <a:lnTo>
                  <a:pt x="21022" y="6759182"/>
                </a:lnTo>
                <a:lnTo>
                  <a:pt x="13533" y="6713256"/>
                </a:lnTo>
                <a:lnTo>
                  <a:pt x="7656" y="6666808"/>
                </a:lnTo>
                <a:lnTo>
                  <a:pt x="3422" y="6619867"/>
                </a:lnTo>
                <a:lnTo>
                  <a:pt x="860" y="6572462"/>
                </a:lnTo>
                <a:lnTo>
                  <a:pt x="0" y="6524625"/>
                </a:lnTo>
                <a:lnTo>
                  <a:pt x="0" y="13049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023600" y="5441378"/>
            <a:ext cx="5085715" cy="12020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56235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결제의 </a:t>
            </a:r>
            <a:r>
              <a:rPr dirty="0" sz="2000" spc="-110">
                <a:solidFill>
                  <a:srgbClr val="0F0F0F"/>
                </a:solidFill>
                <a:latin typeface="바탕"/>
                <a:cs typeface="바탕"/>
              </a:rPr>
              <a:t>모든 기능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완료시 영수증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페이지</a:t>
            </a:r>
            <a:r>
              <a:rPr dirty="0" sz="2000" spc="-32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출력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0F0F"/>
              </a:buClr>
              <a:buFont typeface="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1141730" indent="-342900">
              <a:lnSpc>
                <a:spcPct val="100000"/>
              </a:lnSpc>
              <a:buAutoNum type="arabicPeriod"/>
              <a:tabLst>
                <a:tab pos="1142365" algn="l"/>
              </a:tabLst>
            </a:pP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과거의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주문내역도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볼 수</a:t>
            </a:r>
            <a:r>
              <a:rPr dirty="0" sz="2000" spc="-22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있음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9125" y="2667000"/>
            <a:ext cx="7896225" cy="6219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200" y="1533525"/>
            <a:ext cx="2457450" cy="571500"/>
          </a:xfrm>
          <a:custGeom>
            <a:avLst/>
            <a:gdLst/>
            <a:ahLst/>
            <a:cxnLst/>
            <a:rect l="l" t="t" r="r" b="b"/>
            <a:pathLst>
              <a:path w="2457450" h="571500">
                <a:moveTo>
                  <a:pt x="285470" y="0"/>
                </a:moveTo>
                <a:lnTo>
                  <a:pt x="2171954" y="0"/>
                </a:lnTo>
                <a:lnTo>
                  <a:pt x="2218277" y="3738"/>
                </a:lnTo>
                <a:lnTo>
                  <a:pt x="2262215" y="14563"/>
                </a:lnTo>
                <a:lnTo>
                  <a:pt x="2303181" y="31886"/>
                </a:lnTo>
                <a:lnTo>
                  <a:pt x="2340589" y="55120"/>
                </a:lnTo>
                <a:lnTo>
                  <a:pt x="2373852" y="83677"/>
                </a:lnTo>
                <a:lnTo>
                  <a:pt x="2402382" y="116970"/>
                </a:lnTo>
                <a:lnTo>
                  <a:pt x="2425594" y="154411"/>
                </a:lnTo>
                <a:lnTo>
                  <a:pt x="2442900" y="195413"/>
                </a:lnTo>
                <a:lnTo>
                  <a:pt x="2453714" y="239388"/>
                </a:lnTo>
                <a:lnTo>
                  <a:pt x="2457450" y="285750"/>
                </a:lnTo>
                <a:lnTo>
                  <a:pt x="2453714" y="332111"/>
                </a:lnTo>
                <a:lnTo>
                  <a:pt x="2442900" y="376086"/>
                </a:lnTo>
                <a:lnTo>
                  <a:pt x="2425594" y="417088"/>
                </a:lnTo>
                <a:lnTo>
                  <a:pt x="2402382" y="454529"/>
                </a:lnTo>
                <a:lnTo>
                  <a:pt x="2373852" y="487822"/>
                </a:lnTo>
                <a:lnTo>
                  <a:pt x="2340589" y="516379"/>
                </a:lnTo>
                <a:lnTo>
                  <a:pt x="2303181" y="539613"/>
                </a:lnTo>
                <a:lnTo>
                  <a:pt x="2262215" y="556936"/>
                </a:lnTo>
                <a:lnTo>
                  <a:pt x="2218277" y="567761"/>
                </a:lnTo>
                <a:lnTo>
                  <a:pt x="2171954" y="571500"/>
                </a:lnTo>
                <a:lnTo>
                  <a:pt x="285470" y="571500"/>
                </a:lnTo>
                <a:lnTo>
                  <a:pt x="239166" y="567761"/>
                </a:lnTo>
                <a:lnTo>
                  <a:pt x="195241" y="556936"/>
                </a:lnTo>
                <a:lnTo>
                  <a:pt x="154281" y="539613"/>
                </a:lnTo>
                <a:lnTo>
                  <a:pt x="116876" y="516379"/>
                </a:lnTo>
                <a:lnTo>
                  <a:pt x="83613" y="487822"/>
                </a:lnTo>
                <a:lnTo>
                  <a:pt x="55080" y="454529"/>
                </a:lnTo>
                <a:lnTo>
                  <a:pt x="31864" y="417088"/>
                </a:lnTo>
                <a:lnTo>
                  <a:pt x="14553" y="376086"/>
                </a:lnTo>
                <a:lnTo>
                  <a:pt x="3736" y="332111"/>
                </a:lnTo>
                <a:lnTo>
                  <a:pt x="0" y="285750"/>
                </a:lnTo>
                <a:lnTo>
                  <a:pt x="3736" y="239388"/>
                </a:lnTo>
                <a:lnTo>
                  <a:pt x="14553" y="195413"/>
                </a:lnTo>
                <a:lnTo>
                  <a:pt x="31864" y="154411"/>
                </a:lnTo>
                <a:lnTo>
                  <a:pt x="55080" y="116970"/>
                </a:lnTo>
                <a:lnTo>
                  <a:pt x="83613" y="83677"/>
                </a:lnTo>
                <a:lnTo>
                  <a:pt x="116876" y="55120"/>
                </a:lnTo>
                <a:lnTo>
                  <a:pt x="154281" y="31886"/>
                </a:lnTo>
                <a:lnTo>
                  <a:pt x="195241" y="14563"/>
                </a:lnTo>
                <a:lnTo>
                  <a:pt x="239166" y="3738"/>
                </a:lnTo>
                <a:lnTo>
                  <a:pt x="28547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86891" y="1601152"/>
            <a:ext cx="17627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상품전체</a:t>
            </a:r>
            <a:r>
              <a:rPr dirty="0" sz="2400" spc="-23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95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95" b="1">
                <a:solidFill>
                  <a:srgbClr val="EF6A4D"/>
                </a:solidFill>
                <a:latin typeface="맑은 고딕"/>
                <a:cs typeface="맑은 고딕"/>
              </a:rPr>
              <a:t>꽃</a:t>
            </a:r>
            <a:r>
              <a:rPr dirty="0" sz="2400" spc="-95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96450" y="151447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892030" y="1596072"/>
            <a:ext cx="20485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상품전체</a:t>
            </a:r>
            <a:r>
              <a:rPr dirty="0" sz="2400" spc="-229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10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10" b="1">
                <a:solidFill>
                  <a:srgbClr val="EF6A4D"/>
                </a:solidFill>
                <a:latin typeface="맑은 고딕"/>
                <a:cs typeface="맑은 고딕"/>
              </a:rPr>
              <a:t>굿즈</a:t>
            </a:r>
            <a:r>
              <a:rPr dirty="0" sz="2400" spc="-110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52600" y="7429500"/>
            <a:ext cx="5191125" cy="2438400"/>
          </a:xfrm>
          <a:custGeom>
            <a:avLst/>
            <a:gdLst/>
            <a:ahLst/>
            <a:cxnLst/>
            <a:rect l="l" t="t" r="r" b="b"/>
            <a:pathLst>
              <a:path w="5191125" h="2438400">
                <a:moveTo>
                  <a:pt x="4784725" y="0"/>
                </a:moveTo>
                <a:lnTo>
                  <a:pt x="406400" y="0"/>
                </a:lnTo>
                <a:lnTo>
                  <a:pt x="359012" y="2734"/>
                </a:lnTo>
                <a:lnTo>
                  <a:pt x="313228" y="10735"/>
                </a:lnTo>
                <a:lnTo>
                  <a:pt x="269353" y="23696"/>
                </a:lnTo>
                <a:lnTo>
                  <a:pt x="227692" y="41313"/>
                </a:lnTo>
                <a:lnTo>
                  <a:pt x="188551" y="63281"/>
                </a:lnTo>
                <a:lnTo>
                  <a:pt x="152234" y="89293"/>
                </a:lnTo>
                <a:lnTo>
                  <a:pt x="119046" y="119046"/>
                </a:lnTo>
                <a:lnTo>
                  <a:pt x="89293" y="152234"/>
                </a:lnTo>
                <a:lnTo>
                  <a:pt x="63281" y="188551"/>
                </a:lnTo>
                <a:lnTo>
                  <a:pt x="41313" y="227692"/>
                </a:lnTo>
                <a:lnTo>
                  <a:pt x="23696" y="269353"/>
                </a:lnTo>
                <a:lnTo>
                  <a:pt x="10735" y="313228"/>
                </a:lnTo>
                <a:lnTo>
                  <a:pt x="2734" y="359012"/>
                </a:lnTo>
                <a:lnTo>
                  <a:pt x="0" y="406400"/>
                </a:lnTo>
                <a:lnTo>
                  <a:pt x="0" y="2032000"/>
                </a:lnTo>
                <a:lnTo>
                  <a:pt x="2734" y="2079394"/>
                </a:lnTo>
                <a:lnTo>
                  <a:pt x="10735" y="2125183"/>
                </a:lnTo>
                <a:lnTo>
                  <a:pt x="23696" y="2169061"/>
                </a:lnTo>
                <a:lnTo>
                  <a:pt x="41313" y="2210723"/>
                </a:lnTo>
                <a:lnTo>
                  <a:pt x="63281" y="2249865"/>
                </a:lnTo>
                <a:lnTo>
                  <a:pt x="89293" y="2286181"/>
                </a:lnTo>
                <a:lnTo>
                  <a:pt x="119046" y="2319367"/>
                </a:lnTo>
                <a:lnTo>
                  <a:pt x="152234" y="2349118"/>
                </a:lnTo>
                <a:lnTo>
                  <a:pt x="188551" y="2375128"/>
                </a:lnTo>
                <a:lnTo>
                  <a:pt x="227692" y="2397092"/>
                </a:lnTo>
                <a:lnTo>
                  <a:pt x="269353" y="2414707"/>
                </a:lnTo>
                <a:lnTo>
                  <a:pt x="313228" y="2427666"/>
                </a:lnTo>
                <a:lnTo>
                  <a:pt x="359012" y="2435665"/>
                </a:lnTo>
                <a:lnTo>
                  <a:pt x="406400" y="2438400"/>
                </a:lnTo>
                <a:lnTo>
                  <a:pt x="4784725" y="2438400"/>
                </a:lnTo>
                <a:lnTo>
                  <a:pt x="4832112" y="2435665"/>
                </a:lnTo>
                <a:lnTo>
                  <a:pt x="4877896" y="2427666"/>
                </a:lnTo>
                <a:lnTo>
                  <a:pt x="4921771" y="2414707"/>
                </a:lnTo>
                <a:lnTo>
                  <a:pt x="4963432" y="2397092"/>
                </a:lnTo>
                <a:lnTo>
                  <a:pt x="5002573" y="2375128"/>
                </a:lnTo>
                <a:lnTo>
                  <a:pt x="5038890" y="2349118"/>
                </a:lnTo>
                <a:lnTo>
                  <a:pt x="5072078" y="2319367"/>
                </a:lnTo>
                <a:lnTo>
                  <a:pt x="5101831" y="2286181"/>
                </a:lnTo>
                <a:lnTo>
                  <a:pt x="5127843" y="2249865"/>
                </a:lnTo>
                <a:lnTo>
                  <a:pt x="5149811" y="2210723"/>
                </a:lnTo>
                <a:lnTo>
                  <a:pt x="5167428" y="2169061"/>
                </a:lnTo>
                <a:lnTo>
                  <a:pt x="5180389" y="2125183"/>
                </a:lnTo>
                <a:lnTo>
                  <a:pt x="5188390" y="2079394"/>
                </a:lnTo>
                <a:lnTo>
                  <a:pt x="5191125" y="2032000"/>
                </a:lnTo>
                <a:lnTo>
                  <a:pt x="5191125" y="406400"/>
                </a:lnTo>
                <a:lnTo>
                  <a:pt x="5188390" y="359012"/>
                </a:lnTo>
                <a:lnTo>
                  <a:pt x="5180389" y="313228"/>
                </a:lnTo>
                <a:lnTo>
                  <a:pt x="5167428" y="269353"/>
                </a:lnTo>
                <a:lnTo>
                  <a:pt x="5149811" y="227692"/>
                </a:lnTo>
                <a:lnTo>
                  <a:pt x="5127843" y="188551"/>
                </a:lnTo>
                <a:lnTo>
                  <a:pt x="5101831" y="152234"/>
                </a:lnTo>
                <a:lnTo>
                  <a:pt x="5072078" y="119046"/>
                </a:lnTo>
                <a:lnTo>
                  <a:pt x="5038890" y="89293"/>
                </a:lnTo>
                <a:lnTo>
                  <a:pt x="5002573" y="63281"/>
                </a:lnTo>
                <a:lnTo>
                  <a:pt x="4963432" y="41313"/>
                </a:lnTo>
                <a:lnTo>
                  <a:pt x="4921771" y="23696"/>
                </a:lnTo>
                <a:lnTo>
                  <a:pt x="4877896" y="10735"/>
                </a:lnTo>
                <a:lnTo>
                  <a:pt x="4832112" y="2734"/>
                </a:lnTo>
                <a:lnTo>
                  <a:pt x="47847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752600" y="7429500"/>
            <a:ext cx="5191125" cy="2438400"/>
          </a:xfrm>
          <a:custGeom>
            <a:avLst/>
            <a:gdLst/>
            <a:ahLst/>
            <a:cxnLst/>
            <a:rect l="l" t="t" r="r" b="b"/>
            <a:pathLst>
              <a:path w="5191125" h="2438400">
                <a:moveTo>
                  <a:pt x="0" y="406400"/>
                </a:moveTo>
                <a:lnTo>
                  <a:pt x="2734" y="359012"/>
                </a:lnTo>
                <a:lnTo>
                  <a:pt x="10735" y="313228"/>
                </a:lnTo>
                <a:lnTo>
                  <a:pt x="23696" y="269353"/>
                </a:lnTo>
                <a:lnTo>
                  <a:pt x="41313" y="227692"/>
                </a:lnTo>
                <a:lnTo>
                  <a:pt x="63281" y="188551"/>
                </a:lnTo>
                <a:lnTo>
                  <a:pt x="89293" y="152234"/>
                </a:lnTo>
                <a:lnTo>
                  <a:pt x="119046" y="119046"/>
                </a:lnTo>
                <a:lnTo>
                  <a:pt x="152234" y="89293"/>
                </a:lnTo>
                <a:lnTo>
                  <a:pt x="188551" y="63281"/>
                </a:lnTo>
                <a:lnTo>
                  <a:pt x="227692" y="41313"/>
                </a:lnTo>
                <a:lnTo>
                  <a:pt x="269353" y="23696"/>
                </a:lnTo>
                <a:lnTo>
                  <a:pt x="313228" y="10735"/>
                </a:lnTo>
                <a:lnTo>
                  <a:pt x="359012" y="2734"/>
                </a:lnTo>
                <a:lnTo>
                  <a:pt x="406400" y="0"/>
                </a:lnTo>
                <a:lnTo>
                  <a:pt x="4784725" y="0"/>
                </a:lnTo>
                <a:lnTo>
                  <a:pt x="4832112" y="2734"/>
                </a:lnTo>
                <a:lnTo>
                  <a:pt x="4877896" y="10735"/>
                </a:lnTo>
                <a:lnTo>
                  <a:pt x="4921771" y="23696"/>
                </a:lnTo>
                <a:lnTo>
                  <a:pt x="4963432" y="41313"/>
                </a:lnTo>
                <a:lnTo>
                  <a:pt x="5002573" y="63281"/>
                </a:lnTo>
                <a:lnTo>
                  <a:pt x="5038890" y="89293"/>
                </a:lnTo>
                <a:lnTo>
                  <a:pt x="5072078" y="119046"/>
                </a:lnTo>
                <a:lnTo>
                  <a:pt x="5101831" y="152234"/>
                </a:lnTo>
                <a:lnTo>
                  <a:pt x="5127843" y="188551"/>
                </a:lnTo>
                <a:lnTo>
                  <a:pt x="5149811" y="227692"/>
                </a:lnTo>
                <a:lnTo>
                  <a:pt x="5167428" y="269353"/>
                </a:lnTo>
                <a:lnTo>
                  <a:pt x="5180389" y="313228"/>
                </a:lnTo>
                <a:lnTo>
                  <a:pt x="5188390" y="359012"/>
                </a:lnTo>
                <a:lnTo>
                  <a:pt x="5191125" y="406400"/>
                </a:lnTo>
                <a:lnTo>
                  <a:pt x="5191125" y="2032000"/>
                </a:lnTo>
                <a:lnTo>
                  <a:pt x="5188390" y="2079394"/>
                </a:lnTo>
                <a:lnTo>
                  <a:pt x="5180389" y="2125183"/>
                </a:lnTo>
                <a:lnTo>
                  <a:pt x="5167428" y="2169061"/>
                </a:lnTo>
                <a:lnTo>
                  <a:pt x="5149811" y="2210723"/>
                </a:lnTo>
                <a:lnTo>
                  <a:pt x="5127843" y="2249865"/>
                </a:lnTo>
                <a:lnTo>
                  <a:pt x="5101831" y="2286181"/>
                </a:lnTo>
                <a:lnTo>
                  <a:pt x="5072078" y="2319367"/>
                </a:lnTo>
                <a:lnTo>
                  <a:pt x="5038890" y="2349118"/>
                </a:lnTo>
                <a:lnTo>
                  <a:pt x="5002573" y="2375128"/>
                </a:lnTo>
                <a:lnTo>
                  <a:pt x="4963432" y="2397092"/>
                </a:lnTo>
                <a:lnTo>
                  <a:pt x="4921771" y="2414707"/>
                </a:lnTo>
                <a:lnTo>
                  <a:pt x="4877896" y="2427666"/>
                </a:lnTo>
                <a:lnTo>
                  <a:pt x="4832112" y="2435665"/>
                </a:lnTo>
                <a:lnTo>
                  <a:pt x="4784725" y="2438400"/>
                </a:lnTo>
                <a:lnTo>
                  <a:pt x="406400" y="2438400"/>
                </a:lnTo>
                <a:lnTo>
                  <a:pt x="359012" y="2435665"/>
                </a:lnTo>
                <a:lnTo>
                  <a:pt x="313228" y="2427666"/>
                </a:lnTo>
                <a:lnTo>
                  <a:pt x="269353" y="2414707"/>
                </a:lnTo>
                <a:lnTo>
                  <a:pt x="227692" y="2397092"/>
                </a:lnTo>
                <a:lnTo>
                  <a:pt x="188551" y="2375128"/>
                </a:lnTo>
                <a:lnTo>
                  <a:pt x="152234" y="2349118"/>
                </a:lnTo>
                <a:lnTo>
                  <a:pt x="119046" y="2319367"/>
                </a:lnTo>
                <a:lnTo>
                  <a:pt x="89293" y="2286181"/>
                </a:lnTo>
                <a:lnTo>
                  <a:pt x="63281" y="2249865"/>
                </a:lnTo>
                <a:lnTo>
                  <a:pt x="41313" y="2210723"/>
                </a:lnTo>
                <a:lnTo>
                  <a:pt x="23696" y="2169061"/>
                </a:lnTo>
                <a:lnTo>
                  <a:pt x="10735" y="2125183"/>
                </a:lnTo>
                <a:lnTo>
                  <a:pt x="2734" y="2079394"/>
                </a:lnTo>
                <a:lnTo>
                  <a:pt x="0" y="2032000"/>
                </a:lnTo>
                <a:lnTo>
                  <a:pt x="0" y="4064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93160" y="7889875"/>
            <a:ext cx="231330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14">
                <a:latin typeface="바탕"/>
                <a:cs typeface="바탕"/>
              </a:rPr>
              <a:t>헤더 </a:t>
            </a:r>
            <a:r>
              <a:rPr dirty="0" sz="2000" spc="-125">
                <a:latin typeface="바탕"/>
                <a:cs typeface="바탕"/>
              </a:rPr>
              <a:t>카테고리를</a:t>
            </a:r>
            <a:r>
              <a:rPr dirty="0" sz="2000" spc="-22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클릭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3545" y="8480488"/>
            <a:ext cx="277241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335">
                <a:latin typeface="바탕"/>
                <a:cs typeface="바탕"/>
              </a:rPr>
              <a:t>-&gt; </a:t>
            </a:r>
            <a:r>
              <a:rPr dirty="0" sz="2000" spc="-85">
                <a:latin typeface="바탕"/>
                <a:cs typeface="바탕"/>
              </a:rPr>
              <a:t>DB </a:t>
            </a:r>
            <a:r>
              <a:rPr dirty="0" sz="2000" spc="-125">
                <a:latin typeface="바탕"/>
                <a:cs typeface="바탕"/>
              </a:rPr>
              <a:t>카테고리 </a:t>
            </a:r>
            <a:r>
              <a:rPr dirty="0" sz="2000" spc="-110">
                <a:latin typeface="바탕"/>
                <a:cs typeface="바탕"/>
              </a:rPr>
              <a:t>컬럼</a:t>
            </a:r>
            <a:r>
              <a:rPr dirty="0" sz="2000" spc="-204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조회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0095" y="9100184"/>
            <a:ext cx="309943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해당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상품만을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조회</a:t>
            </a:r>
            <a:r>
              <a:rPr dirty="0" sz="2000" spc="-120">
                <a:latin typeface="바탕"/>
                <a:cs typeface="바탕"/>
              </a:rPr>
              <a:t>하여</a:t>
            </a:r>
            <a:r>
              <a:rPr dirty="0" sz="2000" spc="-315">
                <a:latin typeface="바탕"/>
                <a:cs typeface="바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출력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715625" y="7429500"/>
            <a:ext cx="5743575" cy="2438400"/>
          </a:xfrm>
          <a:custGeom>
            <a:avLst/>
            <a:gdLst/>
            <a:ahLst/>
            <a:cxnLst/>
            <a:rect l="l" t="t" r="r" b="b"/>
            <a:pathLst>
              <a:path w="5743575" h="2438400">
                <a:moveTo>
                  <a:pt x="5337175" y="0"/>
                </a:moveTo>
                <a:lnTo>
                  <a:pt x="406400" y="0"/>
                </a:lnTo>
                <a:lnTo>
                  <a:pt x="359012" y="2734"/>
                </a:lnTo>
                <a:lnTo>
                  <a:pt x="313228" y="10735"/>
                </a:lnTo>
                <a:lnTo>
                  <a:pt x="269353" y="23696"/>
                </a:lnTo>
                <a:lnTo>
                  <a:pt x="227692" y="41313"/>
                </a:lnTo>
                <a:lnTo>
                  <a:pt x="188551" y="63281"/>
                </a:lnTo>
                <a:lnTo>
                  <a:pt x="152234" y="89293"/>
                </a:lnTo>
                <a:lnTo>
                  <a:pt x="119046" y="119046"/>
                </a:lnTo>
                <a:lnTo>
                  <a:pt x="89293" y="152234"/>
                </a:lnTo>
                <a:lnTo>
                  <a:pt x="63281" y="188551"/>
                </a:lnTo>
                <a:lnTo>
                  <a:pt x="41313" y="227692"/>
                </a:lnTo>
                <a:lnTo>
                  <a:pt x="23696" y="269353"/>
                </a:lnTo>
                <a:lnTo>
                  <a:pt x="10735" y="313228"/>
                </a:lnTo>
                <a:lnTo>
                  <a:pt x="2734" y="359012"/>
                </a:lnTo>
                <a:lnTo>
                  <a:pt x="0" y="406400"/>
                </a:lnTo>
                <a:lnTo>
                  <a:pt x="0" y="2031987"/>
                </a:lnTo>
                <a:lnTo>
                  <a:pt x="2734" y="2079384"/>
                </a:lnTo>
                <a:lnTo>
                  <a:pt x="10735" y="2125175"/>
                </a:lnTo>
                <a:lnTo>
                  <a:pt x="23696" y="2169055"/>
                </a:lnTo>
                <a:lnTo>
                  <a:pt x="41313" y="2210719"/>
                </a:lnTo>
                <a:lnTo>
                  <a:pt x="63281" y="2249862"/>
                </a:lnTo>
                <a:lnTo>
                  <a:pt x="89293" y="2286179"/>
                </a:lnTo>
                <a:lnTo>
                  <a:pt x="119046" y="2319366"/>
                </a:lnTo>
                <a:lnTo>
                  <a:pt x="152234" y="2349117"/>
                </a:lnTo>
                <a:lnTo>
                  <a:pt x="188551" y="2375127"/>
                </a:lnTo>
                <a:lnTo>
                  <a:pt x="227692" y="2397092"/>
                </a:lnTo>
                <a:lnTo>
                  <a:pt x="269353" y="2414707"/>
                </a:lnTo>
                <a:lnTo>
                  <a:pt x="313228" y="2427666"/>
                </a:lnTo>
                <a:lnTo>
                  <a:pt x="359012" y="2435665"/>
                </a:lnTo>
                <a:lnTo>
                  <a:pt x="406400" y="2438400"/>
                </a:lnTo>
                <a:lnTo>
                  <a:pt x="5337175" y="2438400"/>
                </a:lnTo>
                <a:lnTo>
                  <a:pt x="5384562" y="2435665"/>
                </a:lnTo>
                <a:lnTo>
                  <a:pt x="5430346" y="2427666"/>
                </a:lnTo>
                <a:lnTo>
                  <a:pt x="5474221" y="2414707"/>
                </a:lnTo>
                <a:lnTo>
                  <a:pt x="5515882" y="2397092"/>
                </a:lnTo>
                <a:lnTo>
                  <a:pt x="5555023" y="2375127"/>
                </a:lnTo>
                <a:lnTo>
                  <a:pt x="5591340" y="2349117"/>
                </a:lnTo>
                <a:lnTo>
                  <a:pt x="5624528" y="2319366"/>
                </a:lnTo>
                <a:lnTo>
                  <a:pt x="5654281" y="2286179"/>
                </a:lnTo>
                <a:lnTo>
                  <a:pt x="5680293" y="2249862"/>
                </a:lnTo>
                <a:lnTo>
                  <a:pt x="5702261" y="2210719"/>
                </a:lnTo>
                <a:lnTo>
                  <a:pt x="5719878" y="2169055"/>
                </a:lnTo>
                <a:lnTo>
                  <a:pt x="5732839" y="2125175"/>
                </a:lnTo>
                <a:lnTo>
                  <a:pt x="5740840" y="2079384"/>
                </a:lnTo>
                <a:lnTo>
                  <a:pt x="5743575" y="2031987"/>
                </a:lnTo>
                <a:lnTo>
                  <a:pt x="5743575" y="406400"/>
                </a:lnTo>
                <a:lnTo>
                  <a:pt x="5740840" y="359012"/>
                </a:lnTo>
                <a:lnTo>
                  <a:pt x="5732839" y="313228"/>
                </a:lnTo>
                <a:lnTo>
                  <a:pt x="5719878" y="269353"/>
                </a:lnTo>
                <a:lnTo>
                  <a:pt x="5702261" y="227692"/>
                </a:lnTo>
                <a:lnTo>
                  <a:pt x="5680293" y="188551"/>
                </a:lnTo>
                <a:lnTo>
                  <a:pt x="5654281" y="152234"/>
                </a:lnTo>
                <a:lnTo>
                  <a:pt x="5624528" y="119046"/>
                </a:lnTo>
                <a:lnTo>
                  <a:pt x="5591340" y="89293"/>
                </a:lnTo>
                <a:lnTo>
                  <a:pt x="5555023" y="63281"/>
                </a:lnTo>
                <a:lnTo>
                  <a:pt x="5515882" y="41313"/>
                </a:lnTo>
                <a:lnTo>
                  <a:pt x="5474221" y="23696"/>
                </a:lnTo>
                <a:lnTo>
                  <a:pt x="5430346" y="10735"/>
                </a:lnTo>
                <a:lnTo>
                  <a:pt x="5384562" y="2734"/>
                </a:lnTo>
                <a:lnTo>
                  <a:pt x="53371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715625" y="7429500"/>
            <a:ext cx="5743575" cy="2438400"/>
          </a:xfrm>
          <a:custGeom>
            <a:avLst/>
            <a:gdLst/>
            <a:ahLst/>
            <a:cxnLst/>
            <a:rect l="l" t="t" r="r" b="b"/>
            <a:pathLst>
              <a:path w="5743575" h="2438400">
                <a:moveTo>
                  <a:pt x="0" y="406400"/>
                </a:moveTo>
                <a:lnTo>
                  <a:pt x="2734" y="359012"/>
                </a:lnTo>
                <a:lnTo>
                  <a:pt x="10735" y="313228"/>
                </a:lnTo>
                <a:lnTo>
                  <a:pt x="23696" y="269353"/>
                </a:lnTo>
                <a:lnTo>
                  <a:pt x="41313" y="227692"/>
                </a:lnTo>
                <a:lnTo>
                  <a:pt x="63281" y="188551"/>
                </a:lnTo>
                <a:lnTo>
                  <a:pt x="89293" y="152234"/>
                </a:lnTo>
                <a:lnTo>
                  <a:pt x="119046" y="119046"/>
                </a:lnTo>
                <a:lnTo>
                  <a:pt x="152234" y="89293"/>
                </a:lnTo>
                <a:lnTo>
                  <a:pt x="188551" y="63281"/>
                </a:lnTo>
                <a:lnTo>
                  <a:pt x="227692" y="41313"/>
                </a:lnTo>
                <a:lnTo>
                  <a:pt x="269353" y="23696"/>
                </a:lnTo>
                <a:lnTo>
                  <a:pt x="313228" y="10735"/>
                </a:lnTo>
                <a:lnTo>
                  <a:pt x="359012" y="2734"/>
                </a:lnTo>
                <a:lnTo>
                  <a:pt x="406400" y="0"/>
                </a:lnTo>
                <a:lnTo>
                  <a:pt x="5337175" y="0"/>
                </a:lnTo>
                <a:lnTo>
                  <a:pt x="5384562" y="2734"/>
                </a:lnTo>
                <a:lnTo>
                  <a:pt x="5430346" y="10735"/>
                </a:lnTo>
                <a:lnTo>
                  <a:pt x="5474221" y="23696"/>
                </a:lnTo>
                <a:lnTo>
                  <a:pt x="5515882" y="41313"/>
                </a:lnTo>
                <a:lnTo>
                  <a:pt x="5555023" y="63281"/>
                </a:lnTo>
                <a:lnTo>
                  <a:pt x="5591340" y="89293"/>
                </a:lnTo>
                <a:lnTo>
                  <a:pt x="5624528" y="119046"/>
                </a:lnTo>
                <a:lnTo>
                  <a:pt x="5654281" y="152234"/>
                </a:lnTo>
                <a:lnTo>
                  <a:pt x="5680293" y="188551"/>
                </a:lnTo>
                <a:lnTo>
                  <a:pt x="5702261" y="227692"/>
                </a:lnTo>
                <a:lnTo>
                  <a:pt x="5719878" y="269353"/>
                </a:lnTo>
                <a:lnTo>
                  <a:pt x="5732839" y="313228"/>
                </a:lnTo>
                <a:lnTo>
                  <a:pt x="5740840" y="359012"/>
                </a:lnTo>
                <a:lnTo>
                  <a:pt x="5743575" y="406400"/>
                </a:lnTo>
                <a:lnTo>
                  <a:pt x="5743575" y="2031987"/>
                </a:lnTo>
                <a:lnTo>
                  <a:pt x="5740840" y="2079384"/>
                </a:lnTo>
                <a:lnTo>
                  <a:pt x="5732839" y="2125175"/>
                </a:lnTo>
                <a:lnTo>
                  <a:pt x="5719878" y="2169055"/>
                </a:lnTo>
                <a:lnTo>
                  <a:pt x="5702261" y="2210719"/>
                </a:lnTo>
                <a:lnTo>
                  <a:pt x="5680293" y="2249862"/>
                </a:lnTo>
                <a:lnTo>
                  <a:pt x="5654281" y="2286179"/>
                </a:lnTo>
                <a:lnTo>
                  <a:pt x="5624528" y="2319366"/>
                </a:lnTo>
                <a:lnTo>
                  <a:pt x="5591340" y="2349117"/>
                </a:lnTo>
                <a:lnTo>
                  <a:pt x="5555023" y="2375127"/>
                </a:lnTo>
                <a:lnTo>
                  <a:pt x="5515882" y="2397092"/>
                </a:lnTo>
                <a:lnTo>
                  <a:pt x="5474221" y="2414707"/>
                </a:lnTo>
                <a:lnTo>
                  <a:pt x="5430346" y="2427666"/>
                </a:lnTo>
                <a:lnTo>
                  <a:pt x="5384562" y="2435665"/>
                </a:lnTo>
                <a:lnTo>
                  <a:pt x="5337175" y="2438400"/>
                </a:lnTo>
                <a:lnTo>
                  <a:pt x="406400" y="2438400"/>
                </a:lnTo>
                <a:lnTo>
                  <a:pt x="359012" y="2435665"/>
                </a:lnTo>
                <a:lnTo>
                  <a:pt x="313228" y="2427666"/>
                </a:lnTo>
                <a:lnTo>
                  <a:pt x="269353" y="2414707"/>
                </a:lnTo>
                <a:lnTo>
                  <a:pt x="227692" y="2397092"/>
                </a:lnTo>
                <a:lnTo>
                  <a:pt x="188551" y="2375127"/>
                </a:lnTo>
                <a:lnTo>
                  <a:pt x="152234" y="2349117"/>
                </a:lnTo>
                <a:lnTo>
                  <a:pt x="119046" y="2319366"/>
                </a:lnTo>
                <a:lnTo>
                  <a:pt x="89293" y="2286179"/>
                </a:lnTo>
                <a:lnTo>
                  <a:pt x="63281" y="2249862"/>
                </a:lnTo>
                <a:lnTo>
                  <a:pt x="41313" y="2210719"/>
                </a:lnTo>
                <a:lnTo>
                  <a:pt x="23696" y="2169055"/>
                </a:lnTo>
                <a:lnTo>
                  <a:pt x="10735" y="2125175"/>
                </a:lnTo>
                <a:lnTo>
                  <a:pt x="2734" y="2079384"/>
                </a:lnTo>
                <a:lnTo>
                  <a:pt x="0" y="2031987"/>
                </a:lnTo>
                <a:lnTo>
                  <a:pt x="0" y="4064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017375" y="8490013"/>
            <a:ext cx="315722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동일한 방식</a:t>
            </a:r>
            <a:r>
              <a:rPr dirty="0" sz="2000" spc="-120">
                <a:latin typeface="바탕"/>
                <a:cs typeface="바탕"/>
              </a:rPr>
              <a:t>으로 </a:t>
            </a:r>
            <a:r>
              <a:rPr dirty="0" sz="2000" spc="10">
                <a:latin typeface="바탕"/>
                <a:cs typeface="바탕"/>
              </a:rPr>
              <a:t>Goods</a:t>
            </a:r>
            <a:r>
              <a:rPr dirty="0" sz="2000" spc="-254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출력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1475" y="2285873"/>
            <a:ext cx="8786876" cy="4824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10700" y="2285873"/>
            <a:ext cx="8777351" cy="4824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38200" y="1533525"/>
            <a:ext cx="2457450" cy="571500"/>
          </a:xfrm>
          <a:custGeom>
            <a:avLst/>
            <a:gdLst/>
            <a:ahLst/>
            <a:cxnLst/>
            <a:rect l="l" t="t" r="r" b="b"/>
            <a:pathLst>
              <a:path w="2457450" h="571500">
                <a:moveTo>
                  <a:pt x="285470" y="0"/>
                </a:moveTo>
                <a:lnTo>
                  <a:pt x="2171954" y="0"/>
                </a:lnTo>
                <a:lnTo>
                  <a:pt x="2218277" y="3738"/>
                </a:lnTo>
                <a:lnTo>
                  <a:pt x="2262215" y="14563"/>
                </a:lnTo>
                <a:lnTo>
                  <a:pt x="2303181" y="31886"/>
                </a:lnTo>
                <a:lnTo>
                  <a:pt x="2340589" y="55120"/>
                </a:lnTo>
                <a:lnTo>
                  <a:pt x="2373852" y="83677"/>
                </a:lnTo>
                <a:lnTo>
                  <a:pt x="2402382" y="116970"/>
                </a:lnTo>
                <a:lnTo>
                  <a:pt x="2425594" y="154411"/>
                </a:lnTo>
                <a:lnTo>
                  <a:pt x="2442900" y="195413"/>
                </a:lnTo>
                <a:lnTo>
                  <a:pt x="2453714" y="239388"/>
                </a:lnTo>
                <a:lnTo>
                  <a:pt x="2457450" y="285750"/>
                </a:lnTo>
                <a:lnTo>
                  <a:pt x="2453714" y="332111"/>
                </a:lnTo>
                <a:lnTo>
                  <a:pt x="2442900" y="376086"/>
                </a:lnTo>
                <a:lnTo>
                  <a:pt x="2425594" y="417088"/>
                </a:lnTo>
                <a:lnTo>
                  <a:pt x="2402382" y="454529"/>
                </a:lnTo>
                <a:lnTo>
                  <a:pt x="2373852" y="487822"/>
                </a:lnTo>
                <a:lnTo>
                  <a:pt x="2340589" y="516379"/>
                </a:lnTo>
                <a:lnTo>
                  <a:pt x="2303181" y="539613"/>
                </a:lnTo>
                <a:lnTo>
                  <a:pt x="2262215" y="556936"/>
                </a:lnTo>
                <a:lnTo>
                  <a:pt x="2218277" y="567761"/>
                </a:lnTo>
                <a:lnTo>
                  <a:pt x="2171954" y="571500"/>
                </a:lnTo>
                <a:lnTo>
                  <a:pt x="285470" y="571500"/>
                </a:lnTo>
                <a:lnTo>
                  <a:pt x="239166" y="567761"/>
                </a:lnTo>
                <a:lnTo>
                  <a:pt x="195241" y="556936"/>
                </a:lnTo>
                <a:lnTo>
                  <a:pt x="154281" y="539613"/>
                </a:lnTo>
                <a:lnTo>
                  <a:pt x="116876" y="516379"/>
                </a:lnTo>
                <a:lnTo>
                  <a:pt x="83613" y="487822"/>
                </a:lnTo>
                <a:lnTo>
                  <a:pt x="55080" y="454529"/>
                </a:lnTo>
                <a:lnTo>
                  <a:pt x="31864" y="417088"/>
                </a:lnTo>
                <a:lnTo>
                  <a:pt x="14553" y="376086"/>
                </a:lnTo>
                <a:lnTo>
                  <a:pt x="3736" y="332111"/>
                </a:lnTo>
                <a:lnTo>
                  <a:pt x="0" y="285750"/>
                </a:lnTo>
                <a:lnTo>
                  <a:pt x="3736" y="239388"/>
                </a:lnTo>
                <a:lnTo>
                  <a:pt x="14553" y="195413"/>
                </a:lnTo>
                <a:lnTo>
                  <a:pt x="31864" y="154411"/>
                </a:lnTo>
                <a:lnTo>
                  <a:pt x="55080" y="116970"/>
                </a:lnTo>
                <a:lnTo>
                  <a:pt x="83613" y="83677"/>
                </a:lnTo>
                <a:lnTo>
                  <a:pt x="116876" y="55120"/>
                </a:lnTo>
                <a:lnTo>
                  <a:pt x="154281" y="31886"/>
                </a:lnTo>
                <a:lnTo>
                  <a:pt x="195241" y="14563"/>
                </a:lnTo>
                <a:lnTo>
                  <a:pt x="239166" y="3738"/>
                </a:lnTo>
                <a:lnTo>
                  <a:pt x="28547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84580" y="1631251"/>
            <a:ext cx="19627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5" b="1">
                <a:solidFill>
                  <a:srgbClr val="EF6A4D"/>
                </a:solidFill>
                <a:latin typeface="맑은 고딕"/>
                <a:cs typeface="맑은 고딕"/>
              </a:rPr>
              <a:t>상품</a:t>
            </a:r>
            <a:r>
              <a:rPr dirty="0" sz="2400" spc="-135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35" b="1">
                <a:solidFill>
                  <a:srgbClr val="EF6A4D"/>
                </a:solidFill>
                <a:latin typeface="맑은 고딕"/>
                <a:cs typeface="맑은 고딕"/>
              </a:rPr>
              <a:t>카테고리</a:t>
            </a:r>
            <a:r>
              <a:rPr dirty="0" sz="2400" spc="-135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96450" y="151447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5425" y="7410450"/>
            <a:ext cx="6257925" cy="2695575"/>
          </a:xfrm>
          <a:custGeom>
            <a:avLst/>
            <a:gdLst/>
            <a:ahLst/>
            <a:cxnLst/>
            <a:rect l="l" t="t" r="r" b="b"/>
            <a:pathLst>
              <a:path w="6257925" h="2695575">
                <a:moveTo>
                  <a:pt x="5808599" y="0"/>
                </a:moveTo>
                <a:lnTo>
                  <a:pt x="449325" y="0"/>
                </a:lnTo>
                <a:lnTo>
                  <a:pt x="400366" y="2636"/>
                </a:lnTo>
                <a:lnTo>
                  <a:pt x="352934" y="10363"/>
                </a:lnTo>
                <a:lnTo>
                  <a:pt x="307303" y="22906"/>
                </a:lnTo>
                <a:lnTo>
                  <a:pt x="263747" y="39992"/>
                </a:lnTo>
                <a:lnTo>
                  <a:pt x="222541" y="61345"/>
                </a:lnTo>
                <a:lnTo>
                  <a:pt x="183958" y="86693"/>
                </a:lnTo>
                <a:lnTo>
                  <a:pt x="148273" y="115760"/>
                </a:lnTo>
                <a:lnTo>
                  <a:pt x="115760" y="148273"/>
                </a:lnTo>
                <a:lnTo>
                  <a:pt x="86693" y="183958"/>
                </a:lnTo>
                <a:lnTo>
                  <a:pt x="61345" y="222541"/>
                </a:lnTo>
                <a:lnTo>
                  <a:pt x="39992" y="263747"/>
                </a:lnTo>
                <a:lnTo>
                  <a:pt x="22906" y="307303"/>
                </a:lnTo>
                <a:lnTo>
                  <a:pt x="10363" y="352934"/>
                </a:lnTo>
                <a:lnTo>
                  <a:pt x="2636" y="400366"/>
                </a:lnTo>
                <a:lnTo>
                  <a:pt x="0" y="449325"/>
                </a:lnTo>
                <a:lnTo>
                  <a:pt x="0" y="2246299"/>
                </a:lnTo>
                <a:lnTo>
                  <a:pt x="2636" y="2295254"/>
                </a:lnTo>
                <a:lnTo>
                  <a:pt x="10363" y="2342681"/>
                </a:lnTo>
                <a:lnTo>
                  <a:pt x="22906" y="2388307"/>
                </a:lnTo>
                <a:lnTo>
                  <a:pt x="39992" y="2431858"/>
                </a:lnTo>
                <a:lnTo>
                  <a:pt x="61345" y="2473059"/>
                </a:lnTo>
                <a:lnTo>
                  <a:pt x="86693" y="2511637"/>
                </a:lnTo>
                <a:lnTo>
                  <a:pt x="115760" y="2547318"/>
                </a:lnTo>
                <a:lnTo>
                  <a:pt x="148273" y="2579828"/>
                </a:lnTo>
                <a:lnTo>
                  <a:pt x="183958" y="2608892"/>
                </a:lnTo>
                <a:lnTo>
                  <a:pt x="222541" y="2634236"/>
                </a:lnTo>
                <a:lnTo>
                  <a:pt x="263747" y="2655587"/>
                </a:lnTo>
                <a:lnTo>
                  <a:pt x="307303" y="2672671"/>
                </a:lnTo>
                <a:lnTo>
                  <a:pt x="352934" y="2685212"/>
                </a:lnTo>
                <a:lnTo>
                  <a:pt x="400366" y="2692938"/>
                </a:lnTo>
                <a:lnTo>
                  <a:pt x="449325" y="2695575"/>
                </a:lnTo>
                <a:lnTo>
                  <a:pt x="5808599" y="2695575"/>
                </a:lnTo>
                <a:lnTo>
                  <a:pt x="5857558" y="2692938"/>
                </a:lnTo>
                <a:lnTo>
                  <a:pt x="5904990" y="2685212"/>
                </a:lnTo>
                <a:lnTo>
                  <a:pt x="5950621" y="2672671"/>
                </a:lnTo>
                <a:lnTo>
                  <a:pt x="5994177" y="2655587"/>
                </a:lnTo>
                <a:lnTo>
                  <a:pt x="6035383" y="2634236"/>
                </a:lnTo>
                <a:lnTo>
                  <a:pt x="6073966" y="2608892"/>
                </a:lnTo>
                <a:lnTo>
                  <a:pt x="6109651" y="2579828"/>
                </a:lnTo>
                <a:lnTo>
                  <a:pt x="6142164" y="2547318"/>
                </a:lnTo>
                <a:lnTo>
                  <a:pt x="6171231" y="2511637"/>
                </a:lnTo>
                <a:lnTo>
                  <a:pt x="6196579" y="2473059"/>
                </a:lnTo>
                <a:lnTo>
                  <a:pt x="6217932" y="2431858"/>
                </a:lnTo>
                <a:lnTo>
                  <a:pt x="6235018" y="2388307"/>
                </a:lnTo>
                <a:lnTo>
                  <a:pt x="6247561" y="2342681"/>
                </a:lnTo>
                <a:lnTo>
                  <a:pt x="6255288" y="2295254"/>
                </a:lnTo>
                <a:lnTo>
                  <a:pt x="6257925" y="2246299"/>
                </a:lnTo>
                <a:lnTo>
                  <a:pt x="6257925" y="449325"/>
                </a:lnTo>
                <a:lnTo>
                  <a:pt x="6255288" y="400366"/>
                </a:lnTo>
                <a:lnTo>
                  <a:pt x="6247561" y="352934"/>
                </a:lnTo>
                <a:lnTo>
                  <a:pt x="6235018" y="307303"/>
                </a:lnTo>
                <a:lnTo>
                  <a:pt x="6217932" y="263747"/>
                </a:lnTo>
                <a:lnTo>
                  <a:pt x="6196579" y="222541"/>
                </a:lnTo>
                <a:lnTo>
                  <a:pt x="6171231" y="183958"/>
                </a:lnTo>
                <a:lnTo>
                  <a:pt x="6142164" y="148273"/>
                </a:lnTo>
                <a:lnTo>
                  <a:pt x="6109651" y="115760"/>
                </a:lnTo>
                <a:lnTo>
                  <a:pt x="6073966" y="86693"/>
                </a:lnTo>
                <a:lnTo>
                  <a:pt x="6035383" y="61345"/>
                </a:lnTo>
                <a:lnTo>
                  <a:pt x="5994177" y="39992"/>
                </a:lnTo>
                <a:lnTo>
                  <a:pt x="5950621" y="22906"/>
                </a:lnTo>
                <a:lnTo>
                  <a:pt x="5904990" y="10363"/>
                </a:lnTo>
                <a:lnTo>
                  <a:pt x="5857558" y="2636"/>
                </a:lnTo>
                <a:lnTo>
                  <a:pt x="58085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95425" y="7410450"/>
            <a:ext cx="6257925" cy="2695575"/>
          </a:xfrm>
          <a:custGeom>
            <a:avLst/>
            <a:gdLst/>
            <a:ahLst/>
            <a:cxnLst/>
            <a:rect l="l" t="t" r="r" b="b"/>
            <a:pathLst>
              <a:path w="6257925" h="2695575">
                <a:moveTo>
                  <a:pt x="0" y="449325"/>
                </a:moveTo>
                <a:lnTo>
                  <a:pt x="2636" y="400366"/>
                </a:lnTo>
                <a:lnTo>
                  <a:pt x="10363" y="352934"/>
                </a:lnTo>
                <a:lnTo>
                  <a:pt x="22906" y="307303"/>
                </a:lnTo>
                <a:lnTo>
                  <a:pt x="39992" y="263747"/>
                </a:lnTo>
                <a:lnTo>
                  <a:pt x="61345" y="222541"/>
                </a:lnTo>
                <a:lnTo>
                  <a:pt x="86693" y="183958"/>
                </a:lnTo>
                <a:lnTo>
                  <a:pt x="115760" y="148273"/>
                </a:lnTo>
                <a:lnTo>
                  <a:pt x="148273" y="115760"/>
                </a:lnTo>
                <a:lnTo>
                  <a:pt x="183958" y="86693"/>
                </a:lnTo>
                <a:lnTo>
                  <a:pt x="222541" y="61345"/>
                </a:lnTo>
                <a:lnTo>
                  <a:pt x="263747" y="39992"/>
                </a:lnTo>
                <a:lnTo>
                  <a:pt x="307303" y="22906"/>
                </a:lnTo>
                <a:lnTo>
                  <a:pt x="352934" y="10363"/>
                </a:lnTo>
                <a:lnTo>
                  <a:pt x="400366" y="2636"/>
                </a:lnTo>
                <a:lnTo>
                  <a:pt x="449325" y="0"/>
                </a:lnTo>
                <a:lnTo>
                  <a:pt x="5808599" y="0"/>
                </a:lnTo>
                <a:lnTo>
                  <a:pt x="5857558" y="2636"/>
                </a:lnTo>
                <a:lnTo>
                  <a:pt x="5904990" y="10363"/>
                </a:lnTo>
                <a:lnTo>
                  <a:pt x="5950621" y="22906"/>
                </a:lnTo>
                <a:lnTo>
                  <a:pt x="5994177" y="39992"/>
                </a:lnTo>
                <a:lnTo>
                  <a:pt x="6035383" y="61345"/>
                </a:lnTo>
                <a:lnTo>
                  <a:pt x="6073966" y="86693"/>
                </a:lnTo>
                <a:lnTo>
                  <a:pt x="6109651" y="115760"/>
                </a:lnTo>
                <a:lnTo>
                  <a:pt x="6142164" y="148273"/>
                </a:lnTo>
                <a:lnTo>
                  <a:pt x="6171231" y="183958"/>
                </a:lnTo>
                <a:lnTo>
                  <a:pt x="6196579" y="222541"/>
                </a:lnTo>
                <a:lnTo>
                  <a:pt x="6217932" y="263747"/>
                </a:lnTo>
                <a:lnTo>
                  <a:pt x="6235018" y="307303"/>
                </a:lnTo>
                <a:lnTo>
                  <a:pt x="6247561" y="352934"/>
                </a:lnTo>
                <a:lnTo>
                  <a:pt x="6255288" y="400366"/>
                </a:lnTo>
                <a:lnTo>
                  <a:pt x="6257925" y="449325"/>
                </a:lnTo>
                <a:lnTo>
                  <a:pt x="6257925" y="2246299"/>
                </a:lnTo>
                <a:lnTo>
                  <a:pt x="6255288" y="2295254"/>
                </a:lnTo>
                <a:lnTo>
                  <a:pt x="6247561" y="2342681"/>
                </a:lnTo>
                <a:lnTo>
                  <a:pt x="6235018" y="2388307"/>
                </a:lnTo>
                <a:lnTo>
                  <a:pt x="6217932" y="2431858"/>
                </a:lnTo>
                <a:lnTo>
                  <a:pt x="6196579" y="2473059"/>
                </a:lnTo>
                <a:lnTo>
                  <a:pt x="6171231" y="2511637"/>
                </a:lnTo>
                <a:lnTo>
                  <a:pt x="6142164" y="2547318"/>
                </a:lnTo>
                <a:lnTo>
                  <a:pt x="6109651" y="2579828"/>
                </a:lnTo>
                <a:lnTo>
                  <a:pt x="6073966" y="2608892"/>
                </a:lnTo>
                <a:lnTo>
                  <a:pt x="6035383" y="2634236"/>
                </a:lnTo>
                <a:lnTo>
                  <a:pt x="5994177" y="2655587"/>
                </a:lnTo>
                <a:lnTo>
                  <a:pt x="5950621" y="2672671"/>
                </a:lnTo>
                <a:lnTo>
                  <a:pt x="5904990" y="2685212"/>
                </a:lnTo>
                <a:lnTo>
                  <a:pt x="5857558" y="2692938"/>
                </a:lnTo>
                <a:lnTo>
                  <a:pt x="5808599" y="2695575"/>
                </a:lnTo>
                <a:lnTo>
                  <a:pt x="449325" y="2695575"/>
                </a:lnTo>
                <a:lnTo>
                  <a:pt x="400366" y="2692938"/>
                </a:lnTo>
                <a:lnTo>
                  <a:pt x="352934" y="2685212"/>
                </a:lnTo>
                <a:lnTo>
                  <a:pt x="307303" y="2672671"/>
                </a:lnTo>
                <a:lnTo>
                  <a:pt x="263747" y="2655587"/>
                </a:lnTo>
                <a:lnTo>
                  <a:pt x="222541" y="2634236"/>
                </a:lnTo>
                <a:lnTo>
                  <a:pt x="183958" y="2608892"/>
                </a:lnTo>
                <a:lnTo>
                  <a:pt x="148273" y="2579828"/>
                </a:lnTo>
                <a:lnTo>
                  <a:pt x="115760" y="2547318"/>
                </a:lnTo>
                <a:lnTo>
                  <a:pt x="86693" y="2511637"/>
                </a:lnTo>
                <a:lnTo>
                  <a:pt x="61345" y="2473059"/>
                </a:lnTo>
                <a:lnTo>
                  <a:pt x="39992" y="2431858"/>
                </a:lnTo>
                <a:lnTo>
                  <a:pt x="22906" y="2388307"/>
                </a:lnTo>
                <a:lnTo>
                  <a:pt x="10363" y="2342681"/>
                </a:lnTo>
                <a:lnTo>
                  <a:pt x="2636" y="2295254"/>
                </a:lnTo>
                <a:lnTo>
                  <a:pt x="0" y="2246299"/>
                </a:lnTo>
                <a:lnTo>
                  <a:pt x="0" y="4493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24354" y="8602916"/>
            <a:ext cx="56070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10">
                <a:latin typeface="바탕"/>
                <a:cs typeface="바탕"/>
              </a:rPr>
              <a:t>서브 </a:t>
            </a:r>
            <a:r>
              <a:rPr dirty="0" sz="2000" spc="-114">
                <a:latin typeface="바탕"/>
                <a:cs typeface="바탕"/>
              </a:rPr>
              <a:t>항목을 </a:t>
            </a:r>
            <a:r>
              <a:rPr dirty="0" sz="2000" spc="-120">
                <a:latin typeface="바탕"/>
                <a:cs typeface="바탕"/>
              </a:rPr>
              <a:t>누르면 </a:t>
            </a:r>
            <a:r>
              <a:rPr dirty="0" sz="2000" spc="-110">
                <a:latin typeface="바탕"/>
                <a:cs typeface="바탕"/>
              </a:rPr>
              <a:t>DB에 </a:t>
            </a:r>
            <a:r>
              <a:rPr dirty="0" sz="2000" spc="-25" b="1">
                <a:solidFill>
                  <a:srgbClr val="FF0000"/>
                </a:solidFill>
                <a:latin typeface="맑은 고딕"/>
                <a:cs typeface="맑은 고딕"/>
              </a:rPr>
              <a:t>mood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카테고리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함께</a:t>
            </a:r>
            <a:r>
              <a:rPr dirty="0" sz="2000" spc="-5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검색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4700" y="7410450"/>
            <a:ext cx="5448300" cy="2695575"/>
          </a:xfrm>
          <a:custGeom>
            <a:avLst/>
            <a:gdLst/>
            <a:ahLst/>
            <a:cxnLst/>
            <a:rect l="l" t="t" r="r" b="b"/>
            <a:pathLst>
              <a:path w="5448300" h="2695575">
                <a:moveTo>
                  <a:pt x="4998973" y="0"/>
                </a:moveTo>
                <a:lnTo>
                  <a:pt x="449325" y="0"/>
                </a:lnTo>
                <a:lnTo>
                  <a:pt x="400366" y="2636"/>
                </a:lnTo>
                <a:lnTo>
                  <a:pt x="352934" y="10363"/>
                </a:lnTo>
                <a:lnTo>
                  <a:pt x="307303" y="22906"/>
                </a:lnTo>
                <a:lnTo>
                  <a:pt x="263747" y="39992"/>
                </a:lnTo>
                <a:lnTo>
                  <a:pt x="222541" y="61345"/>
                </a:lnTo>
                <a:lnTo>
                  <a:pt x="183958" y="86693"/>
                </a:lnTo>
                <a:lnTo>
                  <a:pt x="148273" y="115760"/>
                </a:lnTo>
                <a:lnTo>
                  <a:pt x="115760" y="148273"/>
                </a:lnTo>
                <a:lnTo>
                  <a:pt x="86693" y="183958"/>
                </a:lnTo>
                <a:lnTo>
                  <a:pt x="61345" y="222541"/>
                </a:lnTo>
                <a:lnTo>
                  <a:pt x="39992" y="263747"/>
                </a:lnTo>
                <a:lnTo>
                  <a:pt x="22906" y="307303"/>
                </a:lnTo>
                <a:lnTo>
                  <a:pt x="10363" y="352934"/>
                </a:lnTo>
                <a:lnTo>
                  <a:pt x="2636" y="400366"/>
                </a:lnTo>
                <a:lnTo>
                  <a:pt x="0" y="449325"/>
                </a:lnTo>
                <a:lnTo>
                  <a:pt x="0" y="2246299"/>
                </a:lnTo>
                <a:lnTo>
                  <a:pt x="2636" y="2295254"/>
                </a:lnTo>
                <a:lnTo>
                  <a:pt x="10363" y="2342681"/>
                </a:lnTo>
                <a:lnTo>
                  <a:pt x="22906" y="2388307"/>
                </a:lnTo>
                <a:lnTo>
                  <a:pt x="39992" y="2431858"/>
                </a:lnTo>
                <a:lnTo>
                  <a:pt x="61345" y="2473059"/>
                </a:lnTo>
                <a:lnTo>
                  <a:pt x="86693" y="2511637"/>
                </a:lnTo>
                <a:lnTo>
                  <a:pt x="115760" y="2547318"/>
                </a:lnTo>
                <a:lnTo>
                  <a:pt x="148273" y="2579828"/>
                </a:lnTo>
                <a:lnTo>
                  <a:pt x="183958" y="2608892"/>
                </a:lnTo>
                <a:lnTo>
                  <a:pt x="222541" y="2634236"/>
                </a:lnTo>
                <a:lnTo>
                  <a:pt x="263747" y="2655587"/>
                </a:lnTo>
                <a:lnTo>
                  <a:pt x="307303" y="2672671"/>
                </a:lnTo>
                <a:lnTo>
                  <a:pt x="352934" y="2685212"/>
                </a:lnTo>
                <a:lnTo>
                  <a:pt x="400366" y="2692938"/>
                </a:lnTo>
                <a:lnTo>
                  <a:pt x="449325" y="2695575"/>
                </a:lnTo>
                <a:lnTo>
                  <a:pt x="4998973" y="2695575"/>
                </a:lnTo>
                <a:lnTo>
                  <a:pt x="5047933" y="2692938"/>
                </a:lnTo>
                <a:lnTo>
                  <a:pt x="5095365" y="2685212"/>
                </a:lnTo>
                <a:lnTo>
                  <a:pt x="5140996" y="2672671"/>
                </a:lnTo>
                <a:lnTo>
                  <a:pt x="5184552" y="2655587"/>
                </a:lnTo>
                <a:lnTo>
                  <a:pt x="5225758" y="2634236"/>
                </a:lnTo>
                <a:lnTo>
                  <a:pt x="5264341" y="2608892"/>
                </a:lnTo>
                <a:lnTo>
                  <a:pt x="5300026" y="2579828"/>
                </a:lnTo>
                <a:lnTo>
                  <a:pt x="5332539" y="2547318"/>
                </a:lnTo>
                <a:lnTo>
                  <a:pt x="5361606" y="2511637"/>
                </a:lnTo>
                <a:lnTo>
                  <a:pt x="5386954" y="2473059"/>
                </a:lnTo>
                <a:lnTo>
                  <a:pt x="5408307" y="2431858"/>
                </a:lnTo>
                <a:lnTo>
                  <a:pt x="5425393" y="2388307"/>
                </a:lnTo>
                <a:lnTo>
                  <a:pt x="5437936" y="2342681"/>
                </a:lnTo>
                <a:lnTo>
                  <a:pt x="5445663" y="2295254"/>
                </a:lnTo>
                <a:lnTo>
                  <a:pt x="5448300" y="2246299"/>
                </a:lnTo>
                <a:lnTo>
                  <a:pt x="5448300" y="449325"/>
                </a:lnTo>
                <a:lnTo>
                  <a:pt x="5445663" y="400366"/>
                </a:lnTo>
                <a:lnTo>
                  <a:pt x="5437936" y="352934"/>
                </a:lnTo>
                <a:lnTo>
                  <a:pt x="5425393" y="307303"/>
                </a:lnTo>
                <a:lnTo>
                  <a:pt x="5408307" y="263747"/>
                </a:lnTo>
                <a:lnTo>
                  <a:pt x="5386954" y="222541"/>
                </a:lnTo>
                <a:lnTo>
                  <a:pt x="5361606" y="183958"/>
                </a:lnTo>
                <a:lnTo>
                  <a:pt x="5332539" y="148273"/>
                </a:lnTo>
                <a:lnTo>
                  <a:pt x="5300026" y="115760"/>
                </a:lnTo>
                <a:lnTo>
                  <a:pt x="5264341" y="86693"/>
                </a:lnTo>
                <a:lnTo>
                  <a:pt x="5225758" y="61345"/>
                </a:lnTo>
                <a:lnTo>
                  <a:pt x="5184552" y="39992"/>
                </a:lnTo>
                <a:lnTo>
                  <a:pt x="5140996" y="22906"/>
                </a:lnTo>
                <a:lnTo>
                  <a:pt x="5095365" y="10363"/>
                </a:lnTo>
                <a:lnTo>
                  <a:pt x="5047933" y="2636"/>
                </a:lnTo>
                <a:lnTo>
                  <a:pt x="49989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934700" y="7410450"/>
            <a:ext cx="5448300" cy="2695575"/>
          </a:xfrm>
          <a:custGeom>
            <a:avLst/>
            <a:gdLst/>
            <a:ahLst/>
            <a:cxnLst/>
            <a:rect l="l" t="t" r="r" b="b"/>
            <a:pathLst>
              <a:path w="5448300" h="2695575">
                <a:moveTo>
                  <a:pt x="0" y="449325"/>
                </a:moveTo>
                <a:lnTo>
                  <a:pt x="2636" y="400366"/>
                </a:lnTo>
                <a:lnTo>
                  <a:pt x="10363" y="352934"/>
                </a:lnTo>
                <a:lnTo>
                  <a:pt x="22906" y="307303"/>
                </a:lnTo>
                <a:lnTo>
                  <a:pt x="39992" y="263747"/>
                </a:lnTo>
                <a:lnTo>
                  <a:pt x="61345" y="222541"/>
                </a:lnTo>
                <a:lnTo>
                  <a:pt x="86693" y="183958"/>
                </a:lnTo>
                <a:lnTo>
                  <a:pt x="115760" y="148273"/>
                </a:lnTo>
                <a:lnTo>
                  <a:pt x="148273" y="115760"/>
                </a:lnTo>
                <a:lnTo>
                  <a:pt x="183958" y="86693"/>
                </a:lnTo>
                <a:lnTo>
                  <a:pt x="222541" y="61345"/>
                </a:lnTo>
                <a:lnTo>
                  <a:pt x="263747" y="39992"/>
                </a:lnTo>
                <a:lnTo>
                  <a:pt x="307303" y="22906"/>
                </a:lnTo>
                <a:lnTo>
                  <a:pt x="352934" y="10363"/>
                </a:lnTo>
                <a:lnTo>
                  <a:pt x="400366" y="2636"/>
                </a:lnTo>
                <a:lnTo>
                  <a:pt x="449325" y="0"/>
                </a:lnTo>
                <a:lnTo>
                  <a:pt x="4998973" y="0"/>
                </a:lnTo>
                <a:lnTo>
                  <a:pt x="5047933" y="2636"/>
                </a:lnTo>
                <a:lnTo>
                  <a:pt x="5095365" y="10363"/>
                </a:lnTo>
                <a:lnTo>
                  <a:pt x="5140996" y="22906"/>
                </a:lnTo>
                <a:lnTo>
                  <a:pt x="5184552" y="39992"/>
                </a:lnTo>
                <a:lnTo>
                  <a:pt x="5225758" y="61345"/>
                </a:lnTo>
                <a:lnTo>
                  <a:pt x="5264341" y="86693"/>
                </a:lnTo>
                <a:lnTo>
                  <a:pt x="5300026" y="115760"/>
                </a:lnTo>
                <a:lnTo>
                  <a:pt x="5332539" y="148273"/>
                </a:lnTo>
                <a:lnTo>
                  <a:pt x="5361606" y="183958"/>
                </a:lnTo>
                <a:lnTo>
                  <a:pt x="5386954" y="222541"/>
                </a:lnTo>
                <a:lnTo>
                  <a:pt x="5408307" y="263747"/>
                </a:lnTo>
                <a:lnTo>
                  <a:pt x="5425393" y="307303"/>
                </a:lnTo>
                <a:lnTo>
                  <a:pt x="5437936" y="352934"/>
                </a:lnTo>
                <a:lnTo>
                  <a:pt x="5445663" y="400366"/>
                </a:lnTo>
                <a:lnTo>
                  <a:pt x="5448300" y="449325"/>
                </a:lnTo>
                <a:lnTo>
                  <a:pt x="5448300" y="2246299"/>
                </a:lnTo>
                <a:lnTo>
                  <a:pt x="5445663" y="2295254"/>
                </a:lnTo>
                <a:lnTo>
                  <a:pt x="5437936" y="2342681"/>
                </a:lnTo>
                <a:lnTo>
                  <a:pt x="5425393" y="2388307"/>
                </a:lnTo>
                <a:lnTo>
                  <a:pt x="5408307" y="2431858"/>
                </a:lnTo>
                <a:lnTo>
                  <a:pt x="5386954" y="2473059"/>
                </a:lnTo>
                <a:lnTo>
                  <a:pt x="5361606" y="2511637"/>
                </a:lnTo>
                <a:lnTo>
                  <a:pt x="5332539" y="2547318"/>
                </a:lnTo>
                <a:lnTo>
                  <a:pt x="5300026" y="2579828"/>
                </a:lnTo>
                <a:lnTo>
                  <a:pt x="5264341" y="2608892"/>
                </a:lnTo>
                <a:lnTo>
                  <a:pt x="5225758" y="2634236"/>
                </a:lnTo>
                <a:lnTo>
                  <a:pt x="5184552" y="2655587"/>
                </a:lnTo>
                <a:lnTo>
                  <a:pt x="5140996" y="2672671"/>
                </a:lnTo>
                <a:lnTo>
                  <a:pt x="5095365" y="2685212"/>
                </a:lnTo>
                <a:lnTo>
                  <a:pt x="5047933" y="2692938"/>
                </a:lnTo>
                <a:lnTo>
                  <a:pt x="4998973" y="2695575"/>
                </a:lnTo>
                <a:lnTo>
                  <a:pt x="449325" y="2695575"/>
                </a:lnTo>
                <a:lnTo>
                  <a:pt x="400366" y="2692938"/>
                </a:lnTo>
                <a:lnTo>
                  <a:pt x="352934" y="2685212"/>
                </a:lnTo>
                <a:lnTo>
                  <a:pt x="307303" y="2672671"/>
                </a:lnTo>
                <a:lnTo>
                  <a:pt x="263747" y="2655587"/>
                </a:lnTo>
                <a:lnTo>
                  <a:pt x="222541" y="2634236"/>
                </a:lnTo>
                <a:lnTo>
                  <a:pt x="183958" y="2608892"/>
                </a:lnTo>
                <a:lnTo>
                  <a:pt x="148273" y="2579828"/>
                </a:lnTo>
                <a:lnTo>
                  <a:pt x="115760" y="2547318"/>
                </a:lnTo>
                <a:lnTo>
                  <a:pt x="86693" y="2511637"/>
                </a:lnTo>
                <a:lnTo>
                  <a:pt x="61345" y="2473059"/>
                </a:lnTo>
                <a:lnTo>
                  <a:pt x="39992" y="2431858"/>
                </a:lnTo>
                <a:lnTo>
                  <a:pt x="22906" y="2388307"/>
                </a:lnTo>
                <a:lnTo>
                  <a:pt x="10363" y="2342681"/>
                </a:lnTo>
                <a:lnTo>
                  <a:pt x="2636" y="2295254"/>
                </a:lnTo>
                <a:lnTo>
                  <a:pt x="0" y="2246299"/>
                </a:lnTo>
                <a:lnTo>
                  <a:pt x="0" y="4493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1259184" y="8460358"/>
            <a:ext cx="4817110" cy="62039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ts val="2325"/>
              </a:lnSpc>
              <a:spcBef>
                <a:spcPts val="125"/>
              </a:spcBef>
            </a:pPr>
            <a:r>
              <a:rPr dirty="0" sz="2000" spc="-120">
                <a:latin typeface="바탕"/>
                <a:cs typeface="바탕"/>
              </a:rPr>
              <a:t>조건문을 추가하여 </a:t>
            </a:r>
            <a:r>
              <a:rPr dirty="0" sz="2000" spc="-114">
                <a:latin typeface="바탕"/>
                <a:cs typeface="바탕"/>
              </a:rPr>
              <a:t>해당 </a:t>
            </a:r>
            <a:r>
              <a:rPr dirty="0" sz="2000" spc="75">
                <a:latin typeface="바탕"/>
                <a:cs typeface="바탕"/>
              </a:rPr>
              <a:t>mood</a:t>
            </a:r>
            <a:r>
              <a:rPr dirty="0" sz="2000" spc="-245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카테고리마다</a:t>
            </a:r>
            <a:endParaRPr sz="2000">
              <a:latin typeface="바탕"/>
              <a:cs typeface="바탕"/>
            </a:endParaRPr>
          </a:p>
          <a:p>
            <a:pPr algn="ctr">
              <a:lnSpc>
                <a:spcPts val="2325"/>
              </a:lnSpc>
            </a:pP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독자적인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페이지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배경색을</a:t>
            </a:r>
            <a:r>
              <a:rPr dirty="0" sz="2000" spc="-2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가짐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9575" y="2457323"/>
            <a:ext cx="8301101" cy="4519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744075" y="2466848"/>
            <a:ext cx="8139176" cy="4519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947656" y="1631251"/>
            <a:ext cx="19627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30" b="1">
                <a:solidFill>
                  <a:srgbClr val="EF6A4D"/>
                </a:solidFill>
                <a:latin typeface="맑은 고딕"/>
                <a:cs typeface="맑은 고딕"/>
              </a:rPr>
              <a:t>상품</a:t>
            </a:r>
            <a:r>
              <a:rPr dirty="0" sz="2400" spc="-130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30" b="1">
                <a:solidFill>
                  <a:srgbClr val="EF6A4D"/>
                </a:solidFill>
                <a:latin typeface="맑은 고딕"/>
                <a:cs typeface="맑은 고딕"/>
              </a:rPr>
              <a:t>카테고리</a:t>
            </a:r>
            <a:r>
              <a:rPr dirty="0" sz="2400" spc="-130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9175" y="2238375"/>
            <a:ext cx="7191375" cy="3933825"/>
          </a:xfrm>
          <a:custGeom>
            <a:avLst/>
            <a:gdLst/>
            <a:ahLst/>
            <a:cxnLst/>
            <a:rect l="l" t="t" r="r" b="b"/>
            <a:pathLst>
              <a:path w="7191375" h="3933825">
                <a:moveTo>
                  <a:pt x="0" y="3933825"/>
                </a:moveTo>
                <a:lnTo>
                  <a:pt x="7191375" y="3933825"/>
                </a:lnTo>
                <a:lnTo>
                  <a:pt x="7191375" y="0"/>
                </a:lnTo>
                <a:lnTo>
                  <a:pt x="0" y="0"/>
                </a:lnTo>
                <a:lnTo>
                  <a:pt x="0" y="393382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33525"/>
            <a:ext cx="2457450" cy="571500"/>
          </a:xfrm>
          <a:custGeom>
            <a:avLst/>
            <a:gdLst/>
            <a:ahLst/>
            <a:cxnLst/>
            <a:rect l="l" t="t" r="r" b="b"/>
            <a:pathLst>
              <a:path w="2457450" h="571500">
                <a:moveTo>
                  <a:pt x="285470" y="0"/>
                </a:moveTo>
                <a:lnTo>
                  <a:pt x="2171954" y="0"/>
                </a:lnTo>
                <a:lnTo>
                  <a:pt x="2218277" y="3738"/>
                </a:lnTo>
                <a:lnTo>
                  <a:pt x="2262215" y="14563"/>
                </a:lnTo>
                <a:lnTo>
                  <a:pt x="2303181" y="31886"/>
                </a:lnTo>
                <a:lnTo>
                  <a:pt x="2340589" y="55120"/>
                </a:lnTo>
                <a:lnTo>
                  <a:pt x="2373852" y="83677"/>
                </a:lnTo>
                <a:lnTo>
                  <a:pt x="2402382" y="116970"/>
                </a:lnTo>
                <a:lnTo>
                  <a:pt x="2425594" y="154411"/>
                </a:lnTo>
                <a:lnTo>
                  <a:pt x="2442900" y="195413"/>
                </a:lnTo>
                <a:lnTo>
                  <a:pt x="2453714" y="239388"/>
                </a:lnTo>
                <a:lnTo>
                  <a:pt x="2457450" y="285750"/>
                </a:lnTo>
                <a:lnTo>
                  <a:pt x="2453714" y="332111"/>
                </a:lnTo>
                <a:lnTo>
                  <a:pt x="2442900" y="376086"/>
                </a:lnTo>
                <a:lnTo>
                  <a:pt x="2425594" y="417088"/>
                </a:lnTo>
                <a:lnTo>
                  <a:pt x="2402382" y="454529"/>
                </a:lnTo>
                <a:lnTo>
                  <a:pt x="2373852" y="487822"/>
                </a:lnTo>
                <a:lnTo>
                  <a:pt x="2340589" y="516379"/>
                </a:lnTo>
                <a:lnTo>
                  <a:pt x="2303181" y="539613"/>
                </a:lnTo>
                <a:lnTo>
                  <a:pt x="2262215" y="556936"/>
                </a:lnTo>
                <a:lnTo>
                  <a:pt x="2218277" y="567761"/>
                </a:lnTo>
                <a:lnTo>
                  <a:pt x="2171954" y="571500"/>
                </a:lnTo>
                <a:lnTo>
                  <a:pt x="285470" y="571500"/>
                </a:lnTo>
                <a:lnTo>
                  <a:pt x="239166" y="567761"/>
                </a:lnTo>
                <a:lnTo>
                  <a:pt x="195241" y="556936"/>
                </a:lnTo>
                <a:lnTo>
                  <a:pt x="154281" y="539613"/>
                </a:lnTo>
                <a:lnTo>
                  <a:pt x="116876" y="516379"/>
                </a:lnTo>
                <a:lnTo>
                  <a:pt x="83613" y="487822"/>
                </a:lnTo>
                <a:lnTo>
                  <a:pt x="55080" y="454529"/>
                </a:lnTo>
                <a:lnTo>
                  <a:pt x="31864" y="417088"/>
                </a:lnTo>
                <a:lnTo>
                  <a:pt x="14553" y="376086"/>
                </a:lnTo>
                <a:lnTo>
                  <a:pt x="3736" y="332111"/>
                </a:lnTo>
                <a:lnTo>
                  <a:pt x="0" y="285750"/>
                </a:lnTo>
                <a:lnTo>
                  <a:pt x="3736" y="239388"/>
                </a:lnTo>
                <a:lnTo>
                  <a:pt x="14553" y="195413"/>
                </a:lnTo>
                <a:lnTo>
                  <a:pt x="31864" y="154411"/>
                </a:lnTo>
                <a:lnTo>
                  <a:pt x="55080" y="116970"/>
                </a:lnTo>
                <a:lnTo>
                  <a:pt x="83613" y="83677"/>
                </a:lnTo>
                <a:lnTo>
                  <a:pt x="116876" y="55120"/>
                </a:lnTo>
                <a:lnTo>
                  <a:pt x="154281" y="31886"/>
                </a:lnTo>
                <a:lnTo>
                  <a:pt x="195241" y="14563"/>
                </a:lnTo>
                <a:lnTo>
                  <a:pt x="239166" y="3738"/>
                </a:lnTo>
                <a:lnTo>
                  <a:pt x="28547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91285" y="1601152"/>
            <a:ext cx="145605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마이페이지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96450" y="151447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380344" y="1582102"/>
            <a:ext cx="116840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주문내역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0500" y="6362700"/>
            <a:ext cx="8839200" cy="3743325"/>
          </a:xfrm>
          <a:custGeom>
            <a:avLst/>
            <a:gdLst/>
            <a:ahLst/>
            <a:cxnLst/>
            <a:rect l="l" t="t" r="r" b="b"/>
            <a:pathLst>
              <a:path w="8839200" h="3743325">
                <a:moveTo>
                  <a:pt x="8215249" y="0"/>
                </a:moveTo>
                <a:lnTo>
                  <a:pt x="623900" y="0"/>
                </a:lnTo>
                <a:lnTo>
                  <a:pt x="575142" y="1876"/>
                </a:lnTo>
                <a:lnTo>
                  <a:pt x="527410" y="7414"/>
                </a:lnTo>
                <a:lnTo>
                  <a:pt x="480843" y="16474"/>
                </a:lnTo>
                <a:lnTo>
                  <a:pt x="435581" y="28919"/>
                </a:lnTo>
                <a:lnTo>
                  <a:pt x="391760" y="44608"/>
                </a:lnTo>
                <a:lnTo>
                  <a:pt x="349522" y="63405"/>
                </a:lnTo>
                <a:lnTo>
                  <a:pt x="309003" y="85169"/>
                </a:lnTo>
                <a:lnTo>
                  <a:pt x="270342" y="109764"/>
                </a:lnTo>
                <a:lnTo>
                  <a:pt x="233679" y="137050"/>
                </a:lnTo>
                <a:lnTo>
                  <a:pt x="199153" y="166888"/>
                </a:lnTo>
                <a:lnTo>
                  <a:pt x="166900" y="199140"/>
                </a:lnTo>
                <a:lnTo>
                  <a:pt x="137062" y="233668"/>
                </a:lnTo>
                <a:lnTo>
                  <a:pt x="109775" y="270332"/>
                </a:lnTo>
                <a:lnTo>
                  <a:pt x="85179" y="308995"/>
                </a:lnTo>
                <a:lnTo>
                  <a:pt x="63412" y="349518"/>
                </a:lnTo>
                <a:lnTo>
                  <a:pt x="44614" y="391762"/>
                </a:lnTo>
                <a:lnTo>
                  <a:pt x="28923" y="435589"/>
                </a:lnTo>
                <a:lnTo>
                  <a:pt x="16477" y="480859"/>
                </a:lnTo>
                <a:lnTo>
                  <a:pt x="7415" y="527436"/>
                </a:lnTo>
                <a:lnTo>
                  <a:pt x="1877" y="575179"/>
                </a:lnTo>
                <a:lnTo>
                  <a:pt x="0" y="623951"/>
                </a:lnTo>
                <a:lnTo>
                  <a:pt x="0" y="3119424"/>
                </a:lnTo>
                <a:lnTo>
                  <a:pt x="1877" y="3168182"/>
                </a:lnTo>
                <a:lnTo>
                  <a:pt x="7415" y="3215914"/>
                </a:lnTo>
                <a:lnTo>
                  <a:pt x="16477" y="3262481"/>
                </a:lnTo>
                <a:lnTo>
                  <a:pt x="28923" y="3307743"/>
                </a:lnTo>
                <a:lnTo>
                  <a:pt x="44614" y="3351564"/>
                </a:lnTo>
                <a:lnTo>
                  <a:pt x="63412" y="3393802"/>
                </a:lnTo>
                <a:lnTo>
                  <a:pt x="85179" y="3434321"/>
                </a:lnTo>
                <a:lnTo>
                  <a:pt x="109775" y="3472982"/>
                </a:lnTo>
                <a:lnTo>
                  <a:pt x="137062" y="3509645"/>
                </a:lnTo>
                <a:lnTo>
                  <a:pt x="166900" y="3544171"/>
                </a:lnTo>
                <a:lnTo>
                  <a:pt x="199153" y="3576424"/>
                </a:lnTo>
                <a:lnTo>
                  <a:pt x="233680" y="3606262"/>
                </a:lnTo>
                <a:lnTo>
                  <a:pt x="270342" y="3633549"/>
                </a:lnTo>
                <a:lnTo>
                  <a:pt x="309003" y="3658145"/>
                </a:lnTo>
                <a:lnTo>
                  <a:pt x="349522" y="3679912"/>
                </a:lnTo>
                <a:lnTo>
                  <a:pt x="391760" y="3698710"/>
                </a:lnTo>
                <a:lnTo>
                  <a:pt x="435581" y="3714401"/>
                </a:lnTo>
                <a:lnTo>
                  <a:pt x="480843" y="3726847"/>
                </a:lnTo>
                <a:lnTo>
                  <a:pt x="527410" y="3735909"/>
                </a:lnTo>
                <a:lnTo>
                  <a:pt x="575142" y="3741447"/>
                </a:lnTo>
                <a:lnTo>
                  <a:pt x="623900" y="3743325"/>
                </a:lnTo>
                <a:lnTo>
                  <a:pt x="8215249" y="3743325"/>
                </a:lnTo>
                <a:lnTo>
                  <a:pt x="8264020" y="3741447"/>
                </a:lnTo>
                <a:lnTo>
                  <a:pt x="8311763" y="3735909"/>
                </a:lnTo>
                <a:lnTo>
                  <a:pt x="8358340" y="3726847"/>
                </a:lnTo>
                <a:lnTo>
                  <a:pt x="8403610" y="3714401"/>
                </a:lnTo>
                <a:lnTo>
                  <a:pt x="8447437" y="3698710"/>
                </a:lnTo>
                <a:lnTo>
                  <a:pt x="8489681" y="3679912"/>
                </a:lnTo>
                <a:lnTo>
                  <a:pt x="8530204" y="3658145"/>
                </a:lnTo>
                <a:lnTo>
                  <a:pt x="8568867" y="3633549"/>
                </a:lnTo>
                <a:lnTo>
                  <a:pt x="8605531" y="3606262"/>
                </a:lnTo>
                <a:lnTo>
                  <a:pt x="8640059" y="3576424"/>
                </a:lnTo>
                <a:lnTo>
                  <a:pt x="8672311" y="3544171"/>
                </a:lnTo>
                <a:lnTo>
                  <a:pt x="8702149" y="3509645"/>
                </a:lnTo>
                <a:lnTo>
                  <a:pt x="8729435" y="3472982"/>
                </a:lnTo>
                <a:lnTo>
                  <a:pt x="8754030" y="3434321"/>
                </a:lnTo>
                <a:lnTo>
                  <a:pt x="8775794" y="3393802"/>
                </a:lnTo>
                <a:lnTo>
                  <a:pt x="8794591" y="3351564"/>
                </a:lnTo>
                <a:lnTo>
                  <a:pt x="8810280" y="3307743"/>
                </a:lnTo>
                <a:lnTo>
                  <a:pt x="8822725" y="3262481"/>
                </a:lnTo>
                <a:lnTo>
                  <a:pt x="8831785" y="3215914"/>
                </a:lnTo>
                <a:lnTo>
                  <a:pt x="8837323" y="3168182"/>
                </a:lnTo>
                <a:lnTo>
                  <a:pt x="8839200" y="3119424"/>
                </a:lnTo>
                <a:lnTo>
                  <a:pt x="8839200" y="623951"/>
                </a:lnTo>
                <a:lnTo>
                  <a:pt x="8837323" y="575179"/>
                </a:lnTo>
                <a:lnTo>
                  <a:pt x="8831785" y="527436"/>
                </a:lnTo>
                <a:lnTo>
                  <a:pt x="8822725" y="480859"/>
                </a:lnTo>
                <a:lnTo>
                  <a:pt x="8810280" y="435589"/>
                </a:lnTo>
                <a:lnTo>
                  <a:pt x="8794591" y="391762"/>
                </a:lnTo>
                <a:lnTo>
                  <a:pt x="8775794" y="349518"/>
                </a:lnTo>
                <a:lnTo>
                  <a:pt x="8754030" y="308995"/>
                </a:lnTo>
                <a:lnTo>
                  <a:pt x="8729435" y="270332"/>
                </a:lnTo>
                <a:lnTo>
                  <a:pt x="8702149" y="233668"/>
                </a:lnTo>
                <a:lnTo>
                  <a:pt x="8672311" y="199140"/>
                </a:lnTo>
                <a:lnTo>
                  <a:pt x="8640059" y="166888"/>
                </a:lnTo>
                <a:lnTo>
                  <a:pt x="8605531" y="137050"/>
                </a:lnTo>
                <a:lnTo>
                  <a:pt x="8568867" y="109764"/>
                </a:lnTo>
                <a:lnTo>
                  <a:pt x="8530204" y="85169"/>
                </a:lnTo>
                <a:lnTo>
                  <a:pt x="8489681" y="63405"/>
                </a:lnTo>
                <a:lnTo>
                  <a:pt x="8447437" y="44608"/>
                </a:lnTo>
                <a:lnTo>
                  <a:pt x="8403610" y="28919"/>
                </a:lnTo>
                <a:lnTo>
                  <a:pt x="8358340" y="16474"/>
                </a:lnTo>
                <a:lnTo>
                  <a:pt x="8311763" y="7414"/>
                </a:lnTo>
                <a:lnTo>
                  <a:pt x="8264020" y="1876"/>
                </a:lnTo>
                <a:lnTo>
                  <a:pt x="82152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0500" y="6362700"/>
            <a:ext cx="8839200" cy="3743325"/>
          </a:xfrm>
          <a:custGeom>
            <a:avLst/>
            <a:gdLst/>
            <a:ahLst/>
            <a:cxnLst/>
            <a:rect l="l" t="t" r="r" b="b"/>
            <a:pathLst>
              <a:path w="8839200" h="3743325">
                <a:moveTo>
                  <a:pt x="0" y="623951"/>
                </a:moveTo>
                <a:lnTo>
                  <a:pt x="1877" y="575179"/>
                </a:lnTo>
                <a:lnTo>
                  <a:pt x="7415" y="527436"/>
                </a:lnTo>
                <a:lnTo>
                  <a:pt x="16477" y="480859"/>
                </a:lnTo>
                <a:lnTo>
                  <a:pt x="28923" y="435589"/>
                </a:lnTo>
                <a:lnTo>
                  <a:pt x="44614" y="391762"/>
                </a:lnTo>
                <a:lnTo>
                  <a:pt x="63412" y="349518"/>
                </a:lnTo>
                <a:lnTo>
                  <a:pt x="85179" y="308995"/>
                </a:lnTo>
                <a:lnTo>
                  <a:pt x="109775" y="270332"/>
                </a:lnTo>
                <a:lnTo>
                  <a:pt x="137062" y="233668"/>
                </a:lnTo>
                <a:lnTo>
                  <a:pt x="166900" y="199140"/>
                </a:lnTo>
                <a:lnTo>
                  <a:pt x="199153" y="166888"/>
                </a:lnTo>
                <a:lnTo>
                  <a:pt x="233679" y="137050"/>
                </a:lnTo>
                <a:lnTo>
                  <a:pt x="270342" y="109764"/>
                </a:lnTo>
                <a:lnTo>
                  <a:pt x="309003" y="85169"/>
                </a:lnTo>
                <a:lnTo>
                  <a:pt x="349522" y="63405"/>
                </a:lnTo>
                <a:lnTo>
                  <a:pt x="391760" y="44608"/>
                </a:lnTo>
                <a:lnTo>
                  <a:pt x="435581" y="28919"/>
                </a:lnTo>
                <a:lnTo>
                  <a:pt x="480843" y="16474"/>
                </a:lnTo>
                <a:lnTo>
                  <a:pt x="527410" y="7414"/>
                </a:lnTo>
                <a:lnTo>
                  <a:pt x="575142" y="1876"/>
                </a:lnTo>
                <a:lnTo>
                  <a:pt x="623900" y="0"/>
                </a:lnTo>
                <a:lnTo>
                  <a:pt x="8215249" y="0"/>
                </a:lnTo>
                <a:lnTo>
                  <a:pt x="8264020" y="1876"/>
                </a:lnTo>
                <a:lnTo>
                  <a:pt x="8311763" y="7414"/>
                </a:lnTo>
                <a:lnTo>
                  <a:pt x="8358340" y="16474"/>
                </a:lnTo>
                <a:lnTo>
                  <a:pt x="8403610" y="28919"/>
                </a:lnTo>
                <a:lnTo>
                  <a:pt x="8447437" y="44608"/>
                </a:lnTo>
                <a:lnTo>
                  <a:pt x="8489681" y="63405"/>
                </a:lnTo>
                <a:lnTo>
                  <a:pt x="8530204" y="85169"/>
                </a:lnTo>
                <a:lnTo>
                  <a:pt x="8568867" y="109764"/>
                </a:lnTo>
                <a:lnTo>
                  <a:pt x="8605531" y="137050"/>
                </a:lnTo>
                <a:lnTo>
                  <a:pt x="8640059" y="166888"/>
                </a:lnTo>
                <a:lnTo>
                  <a:pt x="8672311" y="199140"/>
                </a:lnTo>
                <a:lnTo>
                  <a:pt x="8702149" y="233668"/>
                </a:lnTo>
                <a:lnTo>
                  <a:pt x="8729435" y="270332"/>
                </a:lnTo>
                <a:lnTo>
                  <a:pt x="8754030" y="308995"/>
                </a:lnTo>
                <a:lnTo>
                  <a:pt x="8775794" y="349518"/>
                </a:lnTo>
                <a:lnTo>
                  <a:pt x="8794591" y="391762"/>
                </a:lnTo>
                <a:lnTo>
                  <a:pt x="8810280" y="435589"/>
                </a:lnTo>
                <a:lnTo>
                  <a:pt x="8822725" y="480859"/>
                </a:lnTo>
                <a:lnTo>
                  <a:pt x="8831785" y="527436"/>
                </a:lnTo>
                <a:lnTo>
                  <a:pt x="8837323" y="575179"/>
                </a:lnTo>
                <a:lnTo>
                  <a:pt x="8839200" y="623951"/>
                </a:lnTo>
                <a:lnTo>
                  <a:pt x="8839200" y="3119424"/>
                </a:lnTo>
                <a:lnTo>
                  <a:pt x="8837323" y="3168182"/>
                </a:lnTo>
                <a:lnTo>
                  <a:pt x="8831785" y="3215914"/>
                </a:lnTo>
                <a:lnTo>
                  <a:pt x="8822725" y="3262481"/>
                </a:lnTo>
                <a:lnTo>
                  <a:pt x="8810280" y="3307743"/>
                </a:lnTo>
                <a:lnTo>
                  <a:pt x="8794591" y="3351564"/>
                </a:lnTo>
                <a:lnTo>
                  <a:pt x="8775794" y="3393802"/>
                </a:lnTo>
                <a:lnTo>
                  <a:pt x="8754030" y="3434321"/>
                </a:lnTo>
                <a:lnTo>
                  <a:pt x="8729435" y="3472982"/>
                </a:lnTo>
                <a:lnTo>
                  <a:pt x="8702149" y="3509645"/>
                </a:lnTo>
                <a:lnTo>
                  <a:pt x="8672311" y="3544171"/>
                </a:lnTo>
                <a:lnTo>
                  <a:pt x="8640059" y="3576424"/>
                </a:lnTo>
                <a:lnTo>
                  <a:pt x="8605531" y="3606262"/>
                </a:lnTo>
                <a:lnTo>
                  <a:pt x="8568867" y="3633549"/>
                </a:lnTo>
                <a:lnTo>
                  <a:pt x="8530204" y="3658145"/>
                </a:lnTo>
                <a:lnTo>
                  <a:pt x="8489681" y="3679912"/>
                </a:lnTo>
                <a:lnTo>
                  <a:pt x="8447437" y="3698710"/>
                </a:lnTo>
                <a:lnTo>
                  <a:pt x="8403610" y="3714401"/>
                </a:lnTo>
                <a:lnTo>
                  <a:pt x="8358340" y="3726847"/>
                </a:lnTo>
                <a:lnTo>
                  <a:pt x="8311763" y="3735909"/>
                </a:lnTo>
                <a:lnTo>
                  <a:pt x="8264020" y="3741447"/>
                </a:lnTo>
                <a:lnTo>
                  <a:pt x="8215249" y="3743325"/>
                </a:lnTo>
                <a:lnTo>
                  <a:pt x="623900" y="3743325"/>
                </a:lnTo>
                <a:lnTo>
                  <a:pt x="575142" y="3741447"/>
                </a:lnTo>
                <a:lnTo>
                  <a:pt x="527410" y="3735909"/>
                </a:lnTo>
                <a:lnTo>
                  <a:pt x="480843" y="3726847"/>
                </a:lnTo>
                <a:lnTo>
                  <a:pt x="435581" y="3714401"/>
                </a:lnTo>
                <a:lnTo>
                  <a:pt x="391760" y="3698710"/>
                </a:lnTo>
                <a:lnTo>
                  <a:pt x="349522" y="3679912"/>
                </a:lnTo>
                <a:lnTo>
                  <a:pt x="309003" y="3658145"/>
                </a:lnTo>
                <a:lnTo>
                  <a:pt x="270342" y="3633549"/>
                </a:lnTo>
                <a:lnTo>
                  <a:pt x="233680" y="3606262"/>
                </a:lnTo>
                <a:lnTo>
                  <a:pt x="199153" y="3576424"/>
                </a:lnTo>
                <a:lnTo>
                  <a:pt x="166900" y="3544171"/>
                </a:lnTo>
                <a:lnTo>
                  <a:pt x="137062" y="3509645"/>
                </a:lnTo>
                <a:lnTo>
                  <a:pt x="109775" y="3472982"/>
                </a:lnTo>
                <a:lnTo>
                  <a:pt x="85179" y="3434321"/>
                </a:lnTo>
                <a:lnTo>
                  <a:pt x="63412" y="3393802"/>
                </a:lnTo>
                <a:lnTo>
                  <a:pt x="44614" y="3351564"/>
                </a:lnTo>
                <a:lnTo>
                  <a:pt x="28923" y="3307743"/>
                </a:lnTo>
                <a:lnTo>
                  <a:pt x="16477" y="3262481"/>
                </a:lnTo>
                <a:lnTo>
                  <a:pt x="7415" y="3215914"/>
                </a:lnTo>
                <a:lnTo>
                  <a:pt x="1877" y="3168182"/>
                </a:lnTo>
                <a:lnTo>
                  <a:pt x="0" y="3119424"/>
                </a:lnTo>
                <a:lnTo>
                  <a:pt x="0" y="6239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10869" y="7627937"/>
            <a:ext cx="8006715" cy="155511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41020" indent="-52832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541020" algn="l"/>
                <a:tab pos="541655" algn="l"/>
              </a:tabLst>
            </a:pPr>
            <a:r>
              <a:rPr dirty="0" sz="2000" spc="-95">
                <a:latin typeface="바탕"/>
                <a:cs typeface="바탕"/>
              </a:rPr>
              <a:t>주문내역, </a:t>
            </a:r>
            <a:r>
              <a:rPr dirty="0" sz="2000" spc="-90">
                <a:latin typeface="바탕"/>
                <a:cs typeface="바탕"/>
              </a:rPr>
              <a:t>찜목록, </a:t>
            </a:r>
            <a:r>
              <a:rPr dirty="0" sz="2000" spc="-100">
                <a:latin typeface="바탕"/>
                <a:cs typeface="바탕"/>
              </a:rPr>
              <a:t>장바구니, </a:t>
            </a:r>
            <a:r>
              <a:rPr dirty="0" sz="2000" spc="-110">
                <a:latin typeface="바탕"/>
                <a:cs typeface="바탕"/>
              </a:rPr>
              <a:t>최근 </a:t>
            </a:r>
            <a:r>
              <a:rPr dirty="0" sz="2000" spc="-95">
                <a:latin typeface="바탕"/>
                <a:cs typeface="바탕"/>
              </a:rPr>
              <a:t>본 </a:t>
            </a:r>
            <a:r>
              <a:rPr dirty="0" sz="2000" spc="-75">
                <a:latin typeface="바탕"/>
                <a:cs typeface="바탕"/>
              </a:rPr>
              <a:t>상품, </a:t>
            </a:r>
            <a:r>
              <a:rPr dirty="0" sz="2000" spc="-114">
                <a:latin typeface="바탕"/>
                <a:cs typeface="바탕"/>
              </a:rPr>
              <a:t>나의 리뷰 </a:t>
            </a:r>
            <a:r>
              <a:rPr dirty="0" sz="2000" spc="-120">
                <a:latin typeface="바탕"/>
                <a:cs typeface="바탕"/>
              </a:rPr>
              <a:t>기능을 </a:t>
            </a:r>
            <a:r>
              <a:rPr dirty="0" sz="2000" spc="-114">
                <a:latin typeface="바탕"/>
                <a:cs typeface="바탕"/>
              </a:rPr>
              <a:t>이용</a:t>
            </a:r>
            <a:r>
              <a:rPr dirty="0" sz="2000" spc="-40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 marL="2301875" indent="-457200">
              <a:lnSpc>
                <a:spcPct val="100000"/>
              </a:lnSpc>
              <a:buAutoNum type="arabicPeriod"/>
              <a:tabLst>
                <a:tab pos="2301875" algn="l"/>
                <a:tab pos="2302510" algn="l"/>
              </a:tabLst>
            </a:pP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섹션기능</a:t>
            </a:r>
            <a:r>
              <a:rPr dirty="0" sz="2000" spc="-125">
                <a:latin typeface="바탕"/>
                <a:cs typeface="바탕"/>
              </a:rPr>
              <a:t>을 </a:t>
            </a:r>
            <a:r>
              <a:rPr dirty="0" sz="2000" spc="-114">
                <a:latin typeface="바탕"/>
                <a:cs typeface="바탕"/>
              </a:rPr>
              <a:t>통해 </a:t>
            </a:r>
            <a:r>
              <a:rPr dirty="0" sz="2000" spc="-120">
                <a:latin typeface="바탕"/>
                <a:cs typeface="바탕"/>
              </a:rPr>
              <a:t>페이지 </a:t>
            </a:r>
            <a:r>
              <a:rPr dirty="0" sz="2000" spc="-110">
                <a:latin typeface="바탕"/>
                <a:cs typeface="바탕"/>
              </a:rPr>
              <a:t>이동</a:t>
            </a:r>
            <a:r>
              <a:rPr dirty="0" sz="2000" spc="-19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불필요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2150">
              <a:latin typeface="Times New Roman"/>
              <a:cs typeface="Times New Roman"/>
            </a:endParaRPr>
          </a:p>
          <a:p>
            <a:pPr marL="2326005" indent="-343535">
              <a:lnSpc>
                <a:spcPct val="100000"/>
              </a:lnSpc>
              <a:buAutoNum type="arabicPeriod"/>
              <a:tabLst>
                <a:tab pos="2326005" algn="l"/>
              </a:tabLst>
            </a:pPr>
            <a:r>
              <a:rPr dirty="0" sz="2000" spc="-114">
                <a:latin typeface="바탕"/>
                <a:cs typeface="바탕"/>
              </a:rPr>
              <a:t>접속 </a:t>
            </a:r>
            <a:r>
              <a:rPr dirty="0" sz="2000" spc="-75">
                <a:latin typeface="바탕"/>
                <a:cs typeface="바탕"/>
              </a:rPr>
              <a:t>유형, </a:t>
            </a:r>
            <a:r>
              <a:rPr dirty="0" sz="2000" spc="-125">
                <a:latin typeface="바탕"/>
                <a:cs typeface="바탕"/>
              </a:rPr>
              <a:t>회원이름 닉네임을</a:t>
            </a:r>
            <a:r>
              <a:rPr dirty="0" sz="2000" spc="-215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출력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305925" y="6362700"/>
            <a:ext cx="8839200" cy="3743325"/>
          </a:xfrm>
          <a:custGeom>
            <a:avLst/>
            <a:gdLst/>
            <a:ahLst/>
            <a:cxnLst/>
            <a:rect l="l" t="t" r="r" b="b"/>
            <a:pathLst>
              <a:path w="8839200" h="3743325">
                <a:moveTo>
                  <a:pt x="8215248" y="0"/>
                </a:moveTo>
                <a:lnTo>
                  <a:pt x="623951" y="0"/>
                </a:lnTo>
                <a:lnTo>
                  <a:pt x="575179" y="1876"/>
                </a:lnTo>
                <a:lnTo>
                  <a:pt x="527436" y="7414"/>
                </a:lnTo>
                <a:lnTo>
                  <a:pt x="480859" y="16474"/>
                </a:lnTo>
                <a:lnTo>
                  <a:pt x="435589" y="28919"/>
                </a:lnTo>
                <a:lnTo>
                  <a:pt x="391762" y="44608"/>
                </a:lnTo>
                <a:lnTo>
                  <a:pt x="349518" y="63405"/>
                </a:lnTo>
                <a:lnTo>
                  <a:pt x="308995" y="85169"/>
                </a:lnTo>
                <a:lnTo>
                  <a:pt x="270332" y="109764"/>
                </a:lnTo>
                <a:lnTo>
                  <a:pt x="233668" y="137050"/>
                </a:lnTo>
                <a:lnTo>
                  <a:pt x="199140" y="166888"/>
                </a:lnTo>
                <a:lnTo>
                  <a:pt x="166888" y="199140"/>
                </a:lnTo>
                <a:lnTo>
                  <a:pt x="137050" y="233668"/>
                </a:lnTo>
                <a:lnTo>
                  <a:pt x="109764" y="270332"/>
                </a:lnTo>
                <a:lnTo>
                  <a:pt x="85169" y="308995"/>
                </a:lnTo>
                <a:lnTo>
                  <a:pt x="63405" y="349518"/>
                </a:lnTo>
                <a:lnTo>
                  <a:pt x="44608" y="391762"/>
                </a:lnTo>
                <a:lnTo>
                  <a:pt x="28919" y="435589"/>
                </a:lnTo>
                <a:lnTo>
                  <a:pt x="16474" y="480859"/>
                </a:lnTo>
                <a:lnTo>
                  <a:pt x="7414" y="527436"/>
                </a:lnTo>
                <a:lnTo>
                  <a:pt x="1876" y="575179"/>
                </a:lnTo>
                <a:lnTo>
                  <a:pt x="0" y="623951"/>
                </a:lnTo>
                <a:lnTo>
                  <a:pt x="0" y="3119424"/>
                </a:lnTo>
                <a:lnTo>
                  <a:pt x="1876" y="3168182"/>
                </a:lnTo>
                <a:lnTo>
                  <a:pt x="7414" y="3215914"/>
                </a:lnTo>
                <a:lnTo>
                  <a:pt x="16474" y="3262481"/>
                </a:lnTo>
                <a:lnTo>
                  <a:pt x="28919" y="3307743"/>
                </a:lnTo>
                <a:lnTo>
                  <a:pt x="44608" y="3351564"/>
                </a:lnTo>
                <a:lnTo>
                  <a:pt x="63405" y="3393802"/>
                </a:lnTo>
                <a:lnTo>
                  <a:pt x="85169" y="3434321"/>
                </a:lnTo>
                <a:lnTo>
                  <a:pt x="109764" y="3472982"/>
                </a:lnTo>
                <a:lnTo>
                  <a:pt x="137050" y="3509645"/>
                </a:lnTo>
                <a:lnTo>
                  <a:pt x="166888" y="3544171"/>
                </a:lnTo>
                <a:lnTo>
                  <a:pt x="199140" y="3576424"/>
                </a:lnTo>
                <a:lnTo>
                  <a:pt x="233668" y="3606262"/>
                </a:lnTo>
                <a:lnTo>
                  <a:pt x="270332" y="3633549"/>
                </a:lnTo>
                <a:lnTo>
                  <a:pt x="308995" y="3658145"/>
                </a:lnTo>
                <a:lnTo>
                  <a:pt x="349518" y="3679912"/>
                </a:lnTo>
                <a:lnTo>
                  <a:pt x="391762" y="3698710"/>
                </a:lnTo>
                <a:lnTo>
                  <a:pt x="435589" y="3714401"/>
                </a:lnTo>
                <a:lnTo>
                  <a:pt x="480859" y="3726847"/>
                </a:lnTo>
                <a:lnTo>
                  <a:pt x="527436" y="3735909"/>
                </a:lnTo>
                <a:lnTo>
                  <a:pt x="575179" y="3741447"/>
                </a:lnTo>
                <a:lnTo>
                  <a:pt x="623951" y="3743325"/>
                </a:lnTo>
                <a:lnTo>
                  <a:pt x="8215248" y="3743325"/>
                </a:lnTo>
                <a:lnTo>
                  <a:pt x="8264020" y="3741447"/>
                </a:lnTo>
                <a:lnTo>
                  <a:pt x="8311763" y="3735909"/>
                </a:lnTo>
                <a:lnTo>
                  <a:pt x="8358340" y="3726847"/>
                </a:lnTo>
                <a:lnTo>
                  <a:pt x="8403610" y="3714401"/>
                </a:lnTo>
                <a:lnTo>
                  <a:pt x="8447437" y="3698710"/>
                </a:lnTo>
                <a:lnTo>
                  <a:pt x="8489681" y="3679912"/>
                </a:lnTo>
                <a:lnTo>
                  <a:pt x="8530204" y="3658145"/>
                </a:lnTo>
                <a:lnTo>
                  <a:pt x="8568867" y="3633549"/>
                </a:lnTo>
                <a:lnTo>
                  <a:pt x="8605531" y="3606262"/>
                </a:lnTo>
                <a:lnTo>
                  <a:pt x="8640059" y="3576424"/>
                </a:lnTo>
                <a:lnTo>
                  <a:pt x="8672311" y="3544171"/>
                </a:lnTo>
                <a:lnTo>
                  <a:pt x="8702149" y="3509645"/>
                </a:lnTo>
                <a:lnTo>
                  <a:pt x="8729435" y="3472982"/>
                </a:lnTo>
                <a:lnTo>
                  <a:pt x="8754030" y="3434321"/>
                </a:lnTo>
                <a:lnTo>
                  <a:pt x="8775794" y="3393802"/>
                </a:lnTo>
                <a:lnTo>
                  <a:pt x="8794591" y="3351564"/>
                </a:lnTo>
                <a:lnTo>
                  <a:pt x="8810280" y="3307743"/>
                </a:lnTo>
                <a:lnTo>
                  <a:pt x="8822725" y="3262481"/>
                </a:lnTo>
                <a:lnTo>
                  <a:pt x="8831785" y="3215914"/>
                </a:lnTo>
                <a:lnTo>
                  <a:pt x="8837323" y="3168182"/>
                </a:lnTo>
                <a:lnTo>
                  <a:pt x="8839200" y="3119424"/>
                </a:lnTo>
                <a:lnTo>
                  <a:pt x="8839200" y="623951"/>
                </a:lnTo>
                <a:lnTo>
                  <a:pt x="8837323" y="575179"/>
                </a:lnTo>
                <a:lnTo>
                  <a:pt x="8831785" y="527436"/>
                </a:lnTo>
                <a:lnTo>
                  <a:pt x="8822725" y="480859"/>
                </a:lnTo>
                <a:lnTo>
                  <a:pt x="8810280" y="435589"/>
                </a:lnTo>
                <a:lnTo>
                  <a:pt x="8794591" y="391762"/>
                </a:lnTo>
                <a:lnTo>
                  <a:pt x="8775794" y="349518"/>
                </a:lnTo>
                <a:lnTo>
                  <a:pt x="8754030" y="308995"/>
                </a:lnTo>
                <a:lnTo>
                  <a:pt x="8729435" y="270332"/>
                </a:lnTo>
                <a:lnTo>
                  <a:pt x="8702149" y="233668"/>
                </a:lnTo>
                <a:lnTo>
                  <a:pt x="8672311" y="199140"/>
                </a:lnTo>
                <a:lnTo>
                  <a:pt x="8640059" y="166888"/>
                </a:lnTo>
                <a:lnTo>
                  <a:pt x="8605531" y="137050"/>
                </a:lnTo>
                <a:lnTo>
                  <a:pt x="8568867" y="109764"/>
                </a:lnTo>
                <a:lnTo>
                  <a:pt x="8530204" y="85169"/>
                </a:lnTo>
                <a:lnTo>
                  <a:pt x="8489681" y="63405"/>
                </a:lnTo>
                <a:lnTo>
                  <a:pt x="8447437" y="44608"/>
                </a:lnTo>
                <a:lnTo>
                  <a:pt x="8403610" y="28919"/>
                </a:lnTo>
                <a:lnTo>
                  <a:pt x="8358340" y="16474"/>
                </a:lnTo>
                <a:lnTo>
                  <a:pt x="8311763" y="7414"/>
                </a:lnTo>
                <a:lnTo>
                  <a:pt x="8264020" y="1876"/>
                </a:lnTo>
                <a:lnTo>
                  <a:pt x="8215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05925" y="6362700"/>
            <a:ext cx="8839200" cy="3743325"/>
          </a:xfrm>
          <a:custGeom>
            <a:avLst/>
            <a:gdLst/>
            <a:ahLst/>
            <a:cxnLst/>
            <a:rect l="l" t="t" r="r" b="b"/>
            <a:pathLst>
              <a:path w="8839200" h="3743325">
                <a:moveTo>
                  <a:pt x="0" y="623951"/>
                </a:moveTo>
                <a:lnTo>
                  <a:pt x="1876" y="575179"/>
                </a:lnTo>
                <a:lnTo>
                  <a:pt x="7414" y="527436"/>
                </a:lnTo>
                <a:lnTo>
                  <a:pt x="16474" y="480859"/>
                </a:lnTo>
                <a:lnTo>
                  <a:pt x="28919" y="435589"/>
                </a:lnTo>
                <a:lnTo>
                  <a:pt x="44608" y="391762"/>
                </a:lnTo>
                <a:lnTo>
                  <a:pt x="63405" y="349518"/>
                </a:lnTo>
                <a:lnTo>
                  <a:pt x="85169" y="308995"/>
                </a:lnTo>
                <a:lnTo>
                  <a:pt x="109764" y="270332"/>
                </a:lnTo>
                <a:lnTo>
                  <a:pt x="137050" y="233668"/>
                </a:lnTo>
                <a:lnTo>
                  <a:pt x="166888" y="199140"/>
                </a:lnTo>
                <a:lnTo>
                  <a:pt x="199140" y="166888"/>
                </a:lnTo>
                <a:lnTo>
                  <a:pt x="233668" y="137050"/>
                </a:lnTo>
                <a:lnTo>
                  <a:pt x="270332" y="109764"/>
                </a:lnTo>
                <a:lnTo>
                  <a:pt x="308995" y="85169"/>
                </a:lnTo>
                <a:lnTo>
                  <a:pt x="349518" y="63405"/>
                </a:lnTo>
                <a:lnTo>
                  <a:pt x="391762" y="44608"/>
                </a:lnTo>
                <a:lnTo>
                  <a:pt x="435589" y="28919"/>
                </a:lnTo>
                <a:lnTo>
                  <a:pt x="480859" y="16474"/>
                </a:lnTo>
                <a:lnTo>
                  <a:pt x="527436" y="7414"/>
                </a:lnTo>
                <a:lnTo>
                  <a:pt x="575179" y="1876"/>
                </a:lnTo>
                <a:lnTo>
                  <a:pt x="623951" y="0"/>
                </a:lnTo>
                <a:lnTo>
                  <a:pt x="8215248" y="0"/>
                </a:lnTo>
                <a:lnTo>
                  <a:pt x="8264020" y="1876"/>
                </a:lnTo>
                <a:lnTo>
                  <a:pt x="8311763" y="7414"/>
                </a:lnTo>
                <a:lnTo>
                  <a:pt x="8358340" y="16474"/>
                </a:lnTo>
                <a:lnTo>
                  <a:pt x="8403610" y="28919"/>
                </a:lnTo>
                <a:lnTo>
                  <a:pt x="8447437" y="44608"/>
                </a:lnTo>
                <a:lnTo>
                  <a:pt x="8489681" y="63405"/>
                </a:lnTo>
                <a:lnTo>
                  <a:pt x="8530204" y="85169"/>
                </a:lnTo>
                <a:lnTo>
                  <a:pt x="8568867" y="109764"/>
                </a:lnTo>
                <a:lnTo>
                  <a:pt x="8605531" y="137050"/>
                </a:lnTo>
                <a:lnTo>
                  <a:pt x="8640059" y="166888"/>
                </a:lnTo>
                <a:lnTo>
                  <a:pt x="8672311" y="199140"/>
                </a:lnTo>
                <a:lnTo>
                  <a:pt x="8702149" y="233668"/>
                </a:lnTo>
                <a:lnTo>
                  <a:pt x="8729435" y="270332"/>
                </a:lnTo>
                <a:lnTo>
                  <a:pt x="8754030" y="308995"/>
                </a:lnTo>
                <a:lnTo>
                  <a:pt x="8775794" y="349518"/>
                </a:lnTo>
                <a:lnTo>
                  <a:pt x="8794591" y="391762"/>
                </a:lnTo>
                <a:lnTo>
                  <a:pt x="8810280" y="435589"/>
                </a:lnTo>
                <a:lnTo>
                  <a:pt x="8822725" y="480859"/>
                </a:lnTo>
                <a:lnTo>
                  <a:pt x="8831785" y="527436"/>
                </a:lnTo>
                <a:lnTo>
                  <a:pt x="8837323" y="575179"/>
                </a:lnTo>
                <a:lnTo>
                  <a:pt x="8839200" y="623951"/>
                </a:lnTo>
                <a:lnTo>
                  <a:pt x="8839200" y="3119424"/>
                </a:lnTo>
                <a:lnTo>
                  <a:pt x="8837323" y="3168182"/>
                </a:lnTo>
                <a:lnTo>
                  <a:pt x="8831785" y="3215914"/>
                </a:lnTo>
                <a:lnTo>
                  <a:pt x="8822725" y="3262481"/>
                </a:lnTo>
                <a:lnTo>
                  <a:pt x="8810280" y="3307743"/>
                </a:lnTo>
                <a:lnTo>
                  <a:pt x="8794591" y="3351564"/>
                </a:lnTo>
                <a:lnTo>
                  <a:pt x="8775794" y="3393802"/>
                </a:lnTo>
                <a:lnTo>
                  <a:pt x="8754030" y="3434321"/>
                </a:lnTo>
                <a:lnTo>
                  <a:pt x="8729435" y="3472982"/>
                </a:lnTo>
                <a:lnTo>
                  <a:pt x="8702149" y="3509645"/>
                </a:lnTo>
                <a:lnTo>
                  <a:pt x="8672311" y="3544171"/>
                </a:lnTo>
                <a:lnTo>
                  <a:pt x="8640059" y="3576424"/>
                </a:lnTo>
                <a:lnTo>
                  <a:pt x="8605531" y="3606262"/>
                </a:lnTo>
                <a:lnTo>
                  <a:pt x="8568867" y="3633549"/>
                </a:lnTo>
                <a:lnTo>
                  <a:pt x="8530204" y="3658145"/>
                </a:lnTo>
                <a:lnTo>
                  <a:pt x="8489681" y="3679912"/>
                </a:lnTo>
                <a:lnTo>
                  <a:pt x="8447437" y="3698710"/>
                </a:lnTo>
                <a:lnTo>
                  <a:pt x="8403610" y="3714401"/>
                </a:lnTo>
                <a:lnTo>
                  <a:pt x="8358340" y="3726847"/>
                </a:lnTo>
                <a:lnTo>
                  <a:pt x="8311763" y="3735909"/>
                </a:lnTo>
                <a:lnTo>
                  <a:pt x="8264020" y="3741447"/>
                </a:lnTo>
                <a:lnTo>
                  <a:pt x="8215248" y="3743325"/>
                </a:lnTo>
                <a:lnTo>
                  <a:pt x="623951" y="3743325"/>
                </a:lnTo>
                <a:lnTo>
                  <a:pt x="575179" y="3741447"/>
                </a:lnTo>
                <a:lnTo>
                  <a:pt x="527436" y="3735909"/>
                </a:lnTo>
                <a:lnTo>
                  <a:pt x="480859" y="3726847"/>
                </a:lnTo>
                <a:lnTo>
                  <a:pt x="435589" y="3714401"/>
                </a:lnTo>
                <a:lnTo>
                  <a:pt x="391762" y="3698710"/>
                </a:lnTo>
                <a:lnTo>
                  <a:pt x="349518" y="3679912"/>
                </a:lnTo>
                <a:lnTo>
                  <a:pt x="308995" y="3658145"/>
                </a:lnTo>
                <a:lnTo>
                  <a:pt x="270332" y="3633549"/>
                </a:lnTo>
                <a:lnTo>
                  <a:pt x="233668" y="3606262"/>
                </a:lnTo>
                <a:lnTo>
                  <a:pt x="199140" y="3576424"/>
                </a:lnTo>
                <a:lnTo>
                  <a:pt x="166888" y="3544171"/>
                </a:lnTo>
                <a:lnTo>
                  <a:pt x="137050" y="3509645"/>
                </a:lnTo>
                <a:lnTo>
                  <a:pt x="109764" y="3472982"/>
                </a:lnTo>
                <a:lnTo>
                  <a:pt x="85169" y="3434321"/>
                </a:lnTo>
                <a:lnTo>
                  <a:pt x="63405" y="3393802"/>
                </a:lnTo>
                <a:lnTo>
                  <a:pt x="44608" y="3351564"/>
                </a:lnTo>
                <a:lnTo>
                  <a:pt x="28919" y="3307743"/>
                </a:lnTo>
                <a:lnTo>
                  <a:pt x="16474" y="3262481"/>
                </a:lnTo>
                <a:lnTo>
                  <a:pt x="7414" y="3215914"/>
                </a:lnTo>
                <a:lnTo>
                  <a:pt x="1876" y="3168182"/>
                </a:lnTo>
                <a:lnTo>
                  <a:pt x="0" y="3119424"/>
                </a:lnTo>
                <a:lnTo>
                  <a:pt x="0" y="6239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0751819" y="7456805"/>
            <a:ext cx="595947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55" b="1">
                <a:solidFill>
                  <a:srgbClr val="FF0000"/>
                </a:solidFill>
                <a:latin typeface="맑은 고딕"/>
                <a:cs typeface="맑은 고딕"/>
              </a:rPr>
              <a:t>1.	</a:t>
            </a:r>
            <a:r>
              <a:rPr dirty="0" sz="2000" spc="-40" b="1">
                <a:solidFill>
                  <a:srgbClr val="FF0000"/>
                </a:solidFill>
                <a:latin typeface="맑은 고딕"/>
                <a:cs typeface="맑은 고딕"/>
              </a:rPr>
              <a:t>Order </a:t>
            </a:r>
            <a:r>
              <a:rPr dirty="0" sz="2000" spc="-55" b="1">
                <a:solidFill>
                  <a:srgbClr val="FF0000"/>
                </a:solidFill>
                <a:latin typeface="맑은 고딕"/>
                <a:cs typeface="맑은 고딕"/>
              </a:rPr>
              <a:t>Table을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참조</a:t>
            </a:r>
            <a:r>
              <a:rPr dirty="0" sz="2000" spc="-120">
                <a:latin typeface="바탕"/>
                <a:cs typeface="바탕"/>
              </a:rPr>
              <a:t>하여 </a:t>
            </a:r>
            <a:r>
              <a:rPr dirty="0" sz="2000" spc="-125">
                <a:latin typeface="바탕"/>
                <a:cs typeface="바탕"/>
              </a:rPr>
              <a:t>해당유저의 </a:t>
            </a:r>
            <a:r>
              <a:rPr dirty="0" sz="2000" spc="-120">
                <a:latin typeface="바탕"/>
                <a:cs typeface="바탕"/>
              </a:rPr>
              <a:t>주문내역</a:t>
            </a:r>
            <a:r>
              <a:rPr dirty="0" sz="2000" spc="-375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조회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07826" y="8086090"/>
            <a:ext cx="484759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2. </a:t>
            </a:r>
            <a:r>
              <a:rPr dirty="0" sz="2000" spc="-125">
                <a:latin typeface="바탕"/>
                <a:cs typeface="바탕"/>
              </a:rPr>
              <a:t>주문번호와 </a:t>
            </a:r>
            <a:r>
              <a:rPr dirty="0" sz="2000" spc="-120">
                <a:latin typeface="바탕"/>
                <a:cs typeface="바탕"/>
              </a:rPr>
              <a:t>주문날짜 </a:t>
            </a:r>
            <a:r>
              <a:rPr dirty="0" sz="2000" spc="-100">
                <a:latin typeface="바탕"/>
                <a:cs typeface="바탕"/>
              </a:rPr>
              <a:t>총 </a:t>
            </a:r>
            <a:r>
              <a:rPr dirty="0" sz="2000" spc="-114">
                <a:latin typeface="바탕"/>
                <a:cs typeface="바탕"/>
              </a:rPr>
              <a:t>금액 </a:t>
            </a:r>
            <a:r>
              <a:rPr dirty="0" sz="2000" spc="-100">
                <a:latin typeface="바탕"/>
                <a:cs typeface="바탕"/>
              </a:rPr>
              <a:t>등 </a:t>
            </a:r>
            <a:r>
              <a:rPr dirty="0" sz="2000" spc="-114">
                <a:latin typeface="바탕"/>
                <a:cs typeface="바탕"/>
              </a:rPr>
              <a:t>확인</a:t>
            </a:r>
            <a:r>
              <a:rPr dirty="0" sz="2000" spc="-7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958194" y="8676703"/>
            <a:ext cx="54914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10">
                <a:latin typeface="바탕"/>
                <a:cs typeface="바탕"/>
              </a:rPr>
              <a:t>3. </a:t>
            </a:r>
            <a:r>
              <a:rPr dirty="0" sz="2000" spc="-125">
                <a:latin typeface="바탕"/>
                <a:cs typeface="바탕"/>
              </a:rPr>
              <a:t>주문내역에서 </a:t>
            </a:r>
            <a:r>
              <a:rPr dirty="0" sz="2000" spc="-110">
                <a:latin typeface="바탕"/>
                <a:cs typeface="바탕"/>
              </a:rPr>
              <a:t>해당 </a:t>
            </a:r>
            <a:r>
              <a:rPr dirty="0" sz="2000" spc="-114">
                <a:latin typeface="바탕"/>
                <a:cs typeface="바탕"/>
              </a:rPr>
              <a:t>상품에 대한 </a:t>
            </a:r>
            <a:r>
              <a:rPr dirty="0" sz="2000" spc="-120">
                <a:latin typeface="바탕"/>
                <a:cs typeface="바탕"/>
              </a:rPr>
              <a:t>리뷰등록을</a:t>
            </a:r>
            <a:r>
              <a:rPr dirty="0" sz="2000" spc="-65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28700" y="2238375"/>
            <a:ext cx="7172325" cy="3467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72650" y="2209800"/>
            <a:ext cx="7219950" cy="398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9175" y="2238375"/>
            <a:ext cx="7191375" cy="3933825"/>
          </a:xfrm>
          <a:custGeom>
            <a:avLst/>
            <a:gdLst/>
            <a:ahLst/>
            <a:cxnLst/>
            <a:rect l="l" t="t" r="r" b="b"/>
            <a:pathLst>
              <a:path w="7191375" h="3933825">
                <a:moveTo>
                  <a:pt x="0" y="3933825"/>
                </a:moveTo>
                <a:lnTo>
                  <a:pt x="7191375" y="3933825"/>
                </a:lnTo>
                <a:lnTo>
                  <a:pt x="7191375" y="0"/>
                </a:lnTo>
                <a:lnTo>
                  <a:pt x="0" y="0"/>
                </a:lnTo>
                <a:lnTo>
                  <a:pt x="0" y="393382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38200" y="1533525"/>
            <a:ext cx="2457450" cy="571500"/>
          </a:xfrm>
          <a:custGeom>
            <a:avLst/>
            <a:gdLst/>
            <a:ahLst/>
            <a:cxnLst/>
            <a:rect l="l" t="t" r="r" b="b"/>
            <a:pathLst>
              <a:path w="2457450" h="571500">
                <a:moveTo>
                  <a:pt x="285470" y="0"/>
                </a:moveTo>
                <a:lnTo>
                  <a:pt x="2171954" y="0"/>
                </a:lnTo>
                <a:lnTo>
                  <a:pt x="2218277" y="3738"/>
                </a:lnTo>
                <a:lnTo>
                  <a:pt x="2262215" y="14563"/>
                </a:lnTo>
                <a:lnTo>
                  <a:pt x="2303181" y="31886"/>
                </a:lnTo>
                <a:lnTo>
                  <a:pt x="2340589" y="55120"/>
                </a:lnTo>
                <a:lnTo>
                  <a:pt x="2373852" y="83677"/>
                </a:lnTo>
                <a:lnTo>
                  <a:pt x="2402382" y="116970"/>
                </a:lnTo>
                <a:lnTo>
                  <a:pt x="2425594" y="154411"/>
                </a:lnTo>
                <a:lnTo>
                  <a:pt x="2442900" y="195413"/>
                </a:lnTo>
                <a:lnTo>
                  <a:pt x="2453714" y="239388"/>
                </a:lnTo>
                <a:lnTo>
                  <a:pt x="2457450" y="285750"/>
                </a:lnTo>
                <a:lnTo>
                  <a:pt x="2453714" y="332111"/>
                </a:lnTo>
                <a:lnTo>
                  <a:pt x="2442900" y="376086"/>
                </a:lnTo>
                <a:lnTo>
                  <a:pt x="2425594" y="417088"/>
                </a:lnTo>
                <a:lnTo>
                  <a:pt x="2402382" y="454529"/>
                </a:lnTo>
                <a:lnTo>
                  <a:pt x="2373852" y="487822"/>
                </a:lnTo>
                <a:lnTo>
                  <a:pt x="2340589" y="516379"/>
                </a:lnTo>
                <a:lnTo>
                  <a:pt x="2303181" y="539613"/>
                </a:lnTo>
                <a:lnTo>
                  <a:pt x="2262215" y="556936"/>
                </a:lnTo>
                <a:lnTo>
                  <a:pt x="2218277" y="567761"/>
                </a:lnTo>
                <a:lnTo>
                  <a:pt x="2171954" y="571500"/>
                </a:lnTo>
                <a:lnTo>
                  <a:pt x="285470" y="571500"/>
                </a:lnTo>
                <a:lnTo>
                  <a:pt x="239166" y="567761"/>
                </a:lnTo>
                <a:lnTo>
                  <a:pt x="195241" y="556936"/>
                </a:lnTo>
                <a:lnTo>
                  <a:pt x="154281" y="539613"/>
                </a:lnTo>
                <a:lnTo>
                  <a:pt x="116876" y="516379"/>
                </a:lnTo>
                <a:lnTo>
                  <a:pt x="83613" y="487822"/>
                </a:lnTo>
                <a:lnTo>
                  <a:pt x="55080" y="454529"/>
                </a:lnTo>
                <a:lnTo>
                  <a:pt x="31864" y="417088"/>
                </a:lnTo>
                <a:lnTo>
                  <a:pt x="14553" y="376086"/>
                </a:lnTo>
                <a:lnTo>
                  <a:pt x="3736" y="332111"/>
                </a:lnTo>
                <a:lnTo>
                  <a:pt x="0" y="285750"/>
                </a:lnTo>
                <a:lnTo>
                  <a:pt x="3736" y="239388"/>
                </a:lnTo>
                <a:lnTo>
                  <a:pt x="14553" y="195413"/>
                </a:lnTo>
                <a:lnTo>
                  <a:pt x="31864" y="154411"/>
                </a:lnTo>
                <a:lnTo>
                  <a:pt x="55080" y="116970"/>
                </a:lnTo>
                <a:lnTo>
                  <a:pt x="83613" y="83677"/>
                </a:lnTo>
                <a:lnTo>
                  <a:pt x="116876" y="55120"/>
                </a:lnTo>
                <a:lnTo>
                  <a:pt x="154281" y="31886"/>
                </a:lnTo>
                <a:lnTo>
                  <a:pt x="195241" y="14563"/>
                </a:lnTo>
                <a:lnTo>
                  <a:pt x="239166" y="3738"/>
                </a:lnTo>
                <a:lnTo>
                  <a:pt x="28547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91614" y="1601152"/>
            <a:ext cx="125476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리뷰</a:t>
            </a:r>
            <a:r>
              <a:rPr dirty="0" sz="2400" spc="-25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작성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01225" y="2238375"/>
            <a:ext cx="7162800" cy="3924300"/>
          </a:xfrm>
          <a:custGeom>
            <a:avLst/>
            <a:gdLst/>
            <a:ahLst/>
            <a:cxnLst/>
            <a:rect l="l" t="t" r="r" b="b"/>
            <a:pathLst>
              <a:path w="7162800" h="3924300">
                <a:moveTo>
                  <a:pt x="0" y="3924300"/>
                </a:moveTo>
                <a:lnTo>
                  <a:pt x="7162800" y="3924300"/>
                </a:lnTo>
                <a:lnTo>
                  <a:pt x="7162800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696450" y="151447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523219" y="1582102"/>
            <a:ext cx="883919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찜목록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0025" y="6362700"/>
            <a:ext cx="8848725" cy="3743325"/>
          </a:xfrm>
          <a:custGeom>
            <a:avLst/>
            <a:gdLst/>
            <a:ahLst/>
            <a:cxnLst/>
            <a:rect l="l" t="t" r="r" b="b"/>
            <a:pathLst>
              <a:path w="8848725" h="3743325">
                <a:moveTo>
                  <a:pt x="8224774" y="0"/>
                </a:moveTo>
                <a:lnTo>
                  <a:pt x="623900" y="0"/>
                </a:lnTo>
                <a:lnTo>
                  <a:pt x="575142" y="1876"/>
                </a:lnTo>
                <a:lnTo>
                  <a:pt x="527410" y="7414"/>
                </a:lnTo>
                <a:lnTo>
                  <a:pt x="480843" y="16474"/>
                </a:lnTo>
                <a:lnTo>
                  <a:pt x="435581" y="28919"/>
                </a:lnTo>
                <a:lnTo>
                  <a:pt x="391760" y="44608"/>
                </a:lnTo>
                <a:lnTo>
                  <a:pt x="349522" y="63405"/>
                </a:lnTo>
                <a:lnTo>
                  <a:pt x="309003" y="85169"/>
                </a:lnTo>
                <a:lnTo>
                  <a:pt x="270342" y="109764"/>
                </a:lnTo>
                <a:lnTo>
                  <a:pt x="233679" y="137050"/>
                </a:lnTo>
                <a:lnTo>
                  <a:pt x="199153" y="166888"/>
                </a:lnTo>
                <a:lnTo>
                  <a:pt x="166900" y="199140"/>
                </a:lnTo>
                <a:lnTo>
                  <a:pt x="137062" y="233668"/>
                </a:lnTo>
                <a:lnTo>
                  <a:pt x="109775" y="270332"/>
                </a:lnTo>
                <a:lnTo>
                  <a:pt x="85179" y="308995"/>
                </a:lnTo>
                <a:lnTo>
                  <a:pt x="63412" y="349518"/>
                </a:lnTo>
                <a:lnTo>
                  <a:pt x="44614" y="391762"/>
                </a:lnTo>
                <a:lnTo>
                  <a:pt x="28923" y="435589"/>
                </a:lnTo>
                <a:lnTo>
                  <a:pt x="16477" y="480859"/>
                </a:lnTo>
                <a:lnTo>
                  <a:pt x="7415" y="527436"/>
                </a:lnTo>
                <a:lnTo>
                  <a:pt x="1877" y="575179"/>
                </a:lnTo>
                <a:lnTo>
                  <a:pt x="0" y="623951"/>
                </a:lnTo>
                <a:lnTo>
                  <a:pt x="0" y="3119424"/>
                </a:lnTo>
                <a:lnTo>
                  <a:pt x="1877" y="3168181"/>
                </a:lnTo>
                <a:lnTo>
                  <a:pt x="7415" y="3215911"/>
                </a:lnTo>
                <a:lnTo>
                  <a:pt x="16477" y="3262477"/>
                </a:lnTo>
                <a:lnTo>
                  <a:pt x="28923" y="3307739"/>
                </a:lnTo>
                <a:lnTo>
                  <a:pt x="44614" y="3351558"/>
                </a:lnTo>
                <a:lnTo>
                  <a:pt x="63412" y="3393797"/>
                </a:lnTo>
                <a:lnTo>
                  <a:pt x="85179" y="3434316"/>
                </a:lnTo>
                <a:lnTo>
                  <a:pt x="109775" y="3472976"/>
                </a:lnTo>
                <a:lnTo>
                  <a:pt x="137062" y="3509639"/>
                </a:lnTo>
                <a:lnTo>
                  <a:pt x="166900" y="3544166"/>
                </a:lnTo>
                <a:lnTo>
                  <a:pt x="199153" y="3576419"/>
                </a:lnTo>
                <a:lnTo>
                  <a:pt x="233680" y="3606258"/>
                </a:lnTo>
                <a:lnTo>
                  <a:pt x="270342" y="3633546"/>
                </a:lnTo>
                <a:lnTo>
                  <a:pt x="309003" y="3658142"/>
                </a:lnTo>
                <a:lnTo>
                  <a:pt x="349522" y="3679909"/>
                </a:lnTo>
                <a:lnTo>
                  <a:pt x="391760" y="3698708"/>
                </a:lnTo>
                <a:lnTo>
                  <a:pt x="435581" y="3714400"/>
                </a:lnTo>
                <a:lnTo>
                  <a:pt x="480843" y="3726846"/>
                </a:lnTo>
                <a:lnTo>
                  <a:pt x="527410" y="3735908"/>
                </a:lnTo>
                <a:lnTo>
                  <a:pt x="575142" y="3741447"/>
                </a:lnTo>
                <a:lnTo>
                  <a:pt x="623900" y="3743325"/>
                </a:lnTo>
                <a:lnTo>
                  <a:pt x="8224774" y="3743325"/>
                </a:lnTo>
                <a:lnTo>
                  <a:pt x="8273545" y="3741447"/>
                </a:lnTo>
                <a:lnTo>
                  <a:pt x="8321288" y="3735908"/>
                </a:lnTo>
                <a:lnTo>
                  <a:pt x="8367865" y="3726846"/>
                </a:lnTo>
                <a:lnTo>
                  <a:pt x="8413135" y="3714400"/>
                </a:lnTo>
                <a:lnTo>
                  <a:pt x="8456962" y="3698708"/>
                </a:lnTo>
                <a:lnTo>
                  <a:pt x="8499206" y="3679909"/>
                </a:lnTo>
                <a:lnTo>
                  <a:pt x="8539729" y="3658142"/>
                </a:lnTo>
                <a:lnTo>
                  <a:pt x="8578392" y="3633546"/>
                </a:lnTo>
                <a:lnTo>
                  <a:pt x="8615056" y="3606258"/>
                </a:lnTo>
                <a:lnTo>
                  <a:pt x="8649584" y="3576419"/>
                </a:lnTo>
                <a:lnTo>
                  <a:pt x="8681836" y="3544166"/>
                </a:lnTo>
                <a:lnTo>
                  <a:pt x="8711674" y="3509639"/>
                </a:lnTo>
                <a:lnTo>
                  <a:pt x="8738960" y="3472976"/>
                </a:lnTo>
                <a:lnTo>
                  <a:pt x="8763555" y="3434316"/>
                </a:lnTo>
                <a:lnTo>
                  <a:pt x="8785319" y="3393797"/>
                </a:lnTo>
                <a:lnTo>
                  <a:pt x="8804116" y="3351558"/>
                </a:lnTo>
                <a:lnTo>
                  <a:pt x="8819805" y="3307739"/>
                </a:lnTo>
                <a:lnTo>
                  <a:pt x="8832250" y="3262477"/>
                </a:lnTo>
                <a:lnTo>
                  <a:pt x="8841310" y="3215911"/>
                </a:lnTo>
                <a:lnTo>
                  <a:pt x="8846848" y="3168181"/>
                </a:lnTo>
                <a:lnTo>
                  <a:pt x="8848725" y="3119424"/>
                </a:lnTo>
                <a:lnTo>
                  <a:pt x="8848725" y="623951"/>
                </a:lnTo>
                <a:lnTo>
                  <a:pt x="8846848" y="575179"/>
                </a:lnTo>
                <a:lnTo>
                  <a:pt x="8841310" y="527436"/>
                </a:lnTo>
                <a:lnTo>
                  <a:pt x="8832250" y="480859"/>
                </a:lnTo>
                <a:lnTo>
                  <a:pt x="8819805" y="435589"/>
                </a:lnTo>
                <a:lnTo>
                  <a:pt x="8804116" y="391762"/>
                </a:lnTo>
                <a:lnTo>
                  <a:pt x="8785319" y="349518"/>
                </a:lnTo>
                <a:lnTo>
                  <a:pt x="8763555" y="308995"/>
                </a:lnTo>
                <a:lnTo>
                  <a:pt x="8738960" y="270332"/>
                </a:lnTo>
                <a:lnTo>
                  <a:pt x="8711674" y="233668"/>
                </a:lnTo>
                <a:lnTo>
                  <a:pt x="8681836" y="199140"/>
                </a:lnTo>
                <a:lnTo>
                  <a:pt x="8649584" y="166888"/>
                </a:lnTo>
                <a:lnTo>
                  <a:pt x="8615056" y="137050"/>
                </a:lnTo>
                <a:lnTo>
                  <a:pt x="8578392" y="109764"/>
                </a:lnTo>
                <a:lnTo>
                  <a:pt x="8539729" y="85169"/>
                </a:lnTo>
                <a:lnTo>
                  <a:pt x="8499206" y="63405"/>
                </a:lnTo>
                <a:lnTo>
                  <a:pt x="8456962" y="44608"/>
                </a:lnTo>
                <a:lnTo>
                  <a:pt x="8413135" y="28919"/>
                </a:lnTo>
                <a:lnTo>
                  <a:pt x="8367865" y="16474"/>
                </a:lnTo>
                <a:lnTo>
                  <a:pt x="8321288" y="7414"/>
                </a:lnTo>
                <a:lnTo>
                  <a:pt x="8273545" y="1876"/>
                </a:lnTo>
                <a:lnTo>
                  <a:pt x="82247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0025" y="6362700"/>
            <a:ext cx="8848725" cy="3743325"/>
          </a:xfrm>
          <a:custGeom>
            <a:avLst/>
            <a:gdLst/>
            <a:ahLst/>
            <a:cxnLst/>
            <a:rect l="l" t="t" r="r" b="b"/>
            <a:pathLst>
              <a:path w="8848725" h="3743325">
                <a:moveTo>
                  <a:pt x="0" y="623951"/>
                </a:moveTo>
                <a:lnTo>
                  <a:pt x="1877" y="575179"/>
                </a:lnTo>
                <a:lnTo>
                  <a:pt x="7415" y="527436"/>
                </a:lnTo>
                <a:lnTo>
                  <a:pt x="16477" y="480859"/>
                </a:lnTo>
                <a:lnTo>
                  <a:pt x="28923" y="435589"/>
                </a:lnTo>
                <a:lnTo>
                  <a:pt x="44614" y="391762"/>
                </a:lnTo>
                <a:lnTo>
                  <a:pt x="63412" y="349518"/>
                </a:lnTo>
                <a:lnTo>
                  <a:pt x="85179" y="308995"/>
                </a:lnTo>
                <a:lnTo>
                  <a:pt x="109775" y="270332"/>
                </a:lnTo>
                <a:lnTo>
                  <a:pt x="137062" y="233668"/>
                </a:lnTo>
                <a:lnTo>
                  <a:pt x="166900" y="199140"/>
                </a:lnTo>
                <a:lnTo>
                  <a:pt x="199153" y="166888"/>
                </a:lnTo>
                <a:lnTo>
                  <a:pt x="233679" y="137050"/>
                </a:lnTo>
                <a:lnTo>
                  <a:pt x="270342" y="109764"/>
                </a:lnTo>
                <a:lnTo>
                  <a:pt x="309003" y="85169"/>
                </a:lnTo>
                <a:lnTo>
                  <a:pt x="349522" y="63405"/>
                </a:lnTo>
                <a:lnTo>
                  <a:pt x="391760" y="44608"/>
                </a:lnTo>
                <a:lnTo>
                  <a:pt x="435581" y="28919"/>
                </a:lnTo>
                <a:lnTo>
                  <a:pt x="480843" y="16474"/>
                </a:lnTo>
                <a:lnTo>
                  <a:pt x="527410" y="7414"/>
                </a:lnTo>
                <a:lnTo>
                  <a:pt x="575142" y="1876"/>
                </a:lnTo>
                <a:lnTo>
                  <a:pt x="623900" y="0"/>
                </a:lnTo>
                <a:lnTo>
                  <a:pt x="8224774" y="0"/>
                </a:lnTo>
                <a:lnTo>
                  <a:pt x="8273545" y="1876"/>
                </a:lnTo>
                <a:lnTo>
                  <a:pt x="8321288" y="7414"/>
                </a:lnTo>
                <a:lnTo>
                  <a:pt x="8367865" y="16474"/>
                </a:lnTo>
                <a:lnTo>
                  <a:pt x="8413135" y="28919"/>
                </a:lnTo>
                <a:lnTo>
                  <a:pt x="8456962" y="44608"/>
                </a:lnTo>
                <a:lnTo>
                  <a:pt x="8499206" y="63405"/>
                </a:lnTo>
                <a:lnTo>
                  <a:pt x="8539729" y="85169"/>
                </a:lnTo>
                <a:lnTo>
                  <a:pt x="8578392" y="109764"/>
                </a:lnTo>
                <a:lnTo>
                  <a:pt x="8615056" y="137050"/>
                </a:lnTo>
                <a:lnTo>
                  <a:pt x="8649584" y="166888"/>
                </a:lnTo>
                <a:lnTo>
                  <a:pt x="8681836" y="199140"/>
                </a:lnTo>
                <a:lnTo>
                  <a:pt x="8711674" y="233668"/>
                </a:lnTo>
                <a:lnTo>
                  <a:pt x="8738960" y="270332"/>
                </a:lnTo>
                <a:lnTo>
                  <a:pt x="8763555" y="308995"/>
                </a:lnTo>
                <a:lnTo>
                  <a:pt x="8785319" y="349518"/>
                </a:lnTo>
                <a:lnTo>
                  <a:pt x="8804116" y="391762"/>
                </a:lnTo>
                <a:lnTo>
                  <a:pt x="8819805" y="435589"/>
                </a:lnTo>
                <a:lnTo>
                  <a:pt x="8832250" y="480859"/>
                </a:lnTo>
                <a:lnTo>
                  <a:pt x="8841310" y="527436"/>
                </a:lnTo>
                <a:lnTo>
                  <a:pt x="8846848" y="575179"/>
                </a:lnTo>
                <a:lnTo>
                  <a:pt x="8848725" y="623951"/>
                </a:lnTo>
                <a:lnTo>
                  <a:pt x="8848725" y="3119424"/>
                </a:lnTo>
                <a:lnTo>
                  <a:pt x="8846848" y="3168181"/>
                </a:lnTo>
                <a:lnTo>
                  <a:pt x="8841310" y="3215911"/>
                </a:lnTo>
                <a:lnTo>
                  <a:pt x="8832250" y="3262477"/>
                </a:lnTo>
                <a:lnTo>
                  <a:pt x="8819805" y="3307739"/>
                </a:lnTo>
                <a:lnTo>
                  <a:pt x="8804116" y="3351558"/>
                </a:lnTo>
                <a:lnTo>
                  <a:pt x="8785319" y="3393797"/>
                </a:lnTo>
                <a:lnTo>
                  <a:pt x="8763555" y="3434316"/>
                </a:lnTo>
                <a:lnTo>
                  <a:pt x="8738960" y="3472976"/>
                </a:lnTo>
                <a:lnTo>
                  <a:pt x="8711674" y="3509639"/>
                </a:lnTo>
                <a:lnTo>
                  <a:pt x="8681836" y="3544166"/>
                </a:lnTo>
                <a:lnTo>
                  <a:pt x="8649584" y="3576419"/>
                </a:lnTo>
                <a:lnTo>
                  <a:pt x="8615056" y="3606258"/>
                </a:lnTo>
                <a:lnTo>
                  <a:pt x="8578392" y="3633546"/>
                </a:lnTo>
                <a:lnTo>
                  <a:pt x="8539729" y="3658142"/>
                </a:lnTo>
                <a:lnTo>
                  <a:pt x="8499206" y="3679909"/>
                </a:lnTo>
                <a:lnTo>
                  <a:pt x="8456962" y="3698708"/>
                </a:lnTo>
                <a:lnTo>
                  <a:pt x="8413135" y="3714400"/>
                </a:lnTo>
                <a:lnTo>
                  <a:pt x="8367865" y="3726846"/>
                </a:lnTo>
                <a:lnTo>
                  <a:pt x="8321288" y="3735908"/>
                </a:lnTo>
                <a:lnTo>
                  <a:pt x="8273545" y="3741447"/>
                </a:lnTo>
                <a:lnTo>
                  <a:pt x="8224774" y="3743325"/>
                </a:lnTo>
                <a:lnTo>
                  <a:pt x="623900" y="3743325"/>
                </a:lnTo>
                <a:lnTo>
                  <a:pt x="575142" y="3741447"/>
                </a:lnTo>
                <a:lnTo>
                  <a:pt x="527410" y="3735908"/>
                </a:lnTo>
                <a:lnTo>
                  <a:pt x="480843" y="3726846"/>
                </a:lnTo>
                <a:lnTo>
                  <a:pt x="435581" y="3714400"/>
                </a:lnTo>
                <a:lnTo>
                  <a:pt x="391760" y="3698708"/>
                </a:lnTo>
                <a:lnTo>
                  <a:pt x="349522" y="3679909"/>
                </a:lnTo>
                <a:lnTo>
                  <a:pt x="309003" y="3658142"/>
                </a:lnTo>
                <a:lnTo>
                  <a:pt x="270342" y="3633546"/>
                </a:lnTo>
                <a:lnTo>
                  <a:pt x="233680" y="3606258"/>
                </a:lnTo>
                <a:lnTo>
                  <a:pt x="199153" y="3576419"/>
                </a:lnTo>
                <a:lnTo>
                  <a:pt x="166900" y="3544166"/>
                </a:lnTo>
                <a:lnTo>
                  <a:pt x="137062" y="3509639"/>
                </a:lnTo>
                <a:lnTo>
                  <a:pt x="109775" y="3472976"/>
                </a:lnTo>
                <a:lnTo>
                  <a:pt x="85179" y="3434316"/>
                </a:lnTo>
                <a:lnTo>
                  <a:pt x="63412" y="3393797"/>
                </a:lnTo>
                <a:lnTo>
                  <a:pt x="44614" y="3351558"/>
                </a:lnTo>
                <a:lnTo>
                  <a:pt x="28923" y="3307739"/>
                </a:lnTo>
                <a:lnTo>
                  <a:pt x="16477" y="3262477"/>
                </a:lnTo>
                <a:lnTo>
                  <a:pt x="7415" y="3215911"/>
                </a:lnTo>
                <a:lnTo>
                  <a:pt x="1877" y="3168181"/>
                </a:lnTo>
                <a:lnTo>
                  <a:pt x="0" y="3119424"/>
                </a:lnTo>
                <a:lnTo>
                  <a:pt x="0" y="6239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4507" y="7761985"/>
            <a:ext cx="8246745" cy="94424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2000" spc="-114">
                <a:latin typeface="바탕"/>
                <a:cs typeface="바탕"/>
              </a:rPr>
              <a:t>리뷰 </a:t>
            </a:r>
            <a:r>
              <a:rPr dirty="0" sz="2000" spc="-120">
                <a:latin typeface="바탕"/>
                <a:cs typeface="바탕"/>
              </a:rPr>
              <a:t>작성은 </a:t>
            </a:r>
            <a:r>
              <a:rPr dirty="0" sz="2000" spc="-75">
                <a:latin typeface="바탕"/>
                <a:cs typeface="바탕"/>
              </a:rPr>
              <a:t>별점, </a:t>
            </a:r>
            <a:r>
              <a:rPr dirty="0" sz="2000" spc="-95">
                <a:latin typeface="바탕"/>
                <a:cs typeface="바탕"/>
              </a:rPr>
              <a:t>본문작성, </a:t>
            </a:r>
            <a:r>
              <a:rPr dirty="0" sz="2000" spc="-125">
                <a:latin typeface="바탕"/>
                <a:cs typeface="바탕"/>
              </a:rPr>
              <a:t>이미지업로드를 </a:t>
            </a:r>
            <a:r>
              <a:rPr dirty="0" sz="2000" spc="-114">
                <a:latin typeface="바탕"/>
                <a:cs typeface="바탕"/>
              </a:rPr>
              <a:t>통해</a:t>
            </a:r>
            <a:r>
              <a:rPr dirty="0" sz="2000" spc="-365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작성가능</a:t>
            </a:r>
            <a:endParaRPr sz="2000">
              <a:latin typeface="바탕"/>
              <a:cs typeface="바탕"/>
            </a:endParaRPr>
          </a:p>
          <a:p>
            <a:pPr algn="ctr">
              <a:lnSpc>
                <a:spcPct val="100000"/>
              </a:lnSpc>
            </a:pPr>
            <a:r>
              <a:rPr dirty="0" sz="2000" spc="-340">
                <a:latin typeface="바탕"/>
                <a:cs typeface="바탕"/>
              </a:rPr>
              <a:t>-&gt; </a:t>
            </a:r>
            <a:r>
              <a:rPr dirty="0" sz="2000" spc="-70">
                <a:latin typeface="바탕"/>
                <a:cs typeface="바탕"/>
              </a:rPr>
              <a:t>Review </a:t>
            </a:r>
            <a:r>
              <a:rPr dirty="0" sz="2000" spc="-120">
                <a:latin typeface="바탕"/>
                <a:cs typeface="바탕"/>
              </a:rPr>
              <a:t>테이블에 </a:t>
            </a:r>
            <a:r>
              <a:rPr dirty="0" sz="2000" spc="-114">
                <a:latin typeface="바탕"/>
                <a:cs typeface="바탕"/>
              </a:rPr>
              <a:t>있는 </a:t>
            </a:r>
            <a:r>
              <a:rPr dirty="0" sz="2000" spc="-5" b="1">
                <a:solidFill>
                  <a:srgbClr val="FF0000"/>
                </a:solidFill>
                <a:latin typeface="맑은 고딕"/>
                <a:cs typeface="맑은 고딕"/>
              </a:rPr>
              <a:t>product_id, </a:t>
            </a:r>
            <a:r>
              <a:rPr dirty="0" sz="2000" spc="-15" b="1">
                <a:solidFill>
                  <a:srgbClr val="FF0000"/>
                </a:solidFill>
                <a:latin typeface="맑은 고딕"/>
                <a:cs typeface="맑은 고딕"/>
              </a:rPr>
              <a:t>review_id를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사용 </a:t>
            </a:r>
            <a:r>
              <a:rPr dirty="0" sz="2000" spc="-120">
                <a:latin typeface="바탕"/>
                <a:cs typeface="바탕"/>
              </a:rPr>
              <a:t>상품에 </a:t>
            </a:r>
            <a:r>
              <a:rPr dirty="0" sz="2000" spc="-114">
                <a:latin typeface="바탕"/>
                <a:cs typeface="바탕"/>
              </a:rPr>
              <a:t>대한</a:t>
            </a:r>
            <a:r>
              <a:rPr dirty="0" sz="2000" spc="-465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리뷰를</a:t>
            </a:r>
            <a:endParaRPr sz="2000">
              <a:latin typeface="바탕"/>
              <a:cs typeface="바탕"/>
            </a:endParaRPr>
          </a:p>
          <a:p>
            <a:pPr algn="ctr" marL="635">
              <a:lnSpc>
                <a:spcPct val="100000"/>
              </a:lnSpc>
            </a:pPr>
            <a:r>
              <a:rPr dirty="0" sz="2000" spc="-114">
                <a:latin typeface="바탕"/>
                <a:cs typeface="바탕"/>
              </a:rPr>
              <a:t>작성</a:t>
            </a:r>
            <a:r>
              <a:rPr dirty="0" sz="2000" spc="-140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305925" y="6362700"/>
            <a:ext cx="8839200" cy="3743325"/>
          </a:xfrm>
          <a:custGeom>
            <a:avLst/>
            <a:gdLst/>
            <a:ahLst/>
            <a:cxnLst/>
            <a:rect l="l" t="t" r="r" b="b"/>
            <a:pathLst>
              <a:path w="8839200" h="3743325">
                <a:moveTo>
                  <a:pt x="8215248" y="0"/>
                </a:moveTo>
                <a:lnTo>
                  <a:pt x="623951" y="0"/>
                </a:lnTo>
                <a:lnTo>
                  <a:pt x="575179" y="1876"/>
                </a:lnTo>
                <a:lnTo>
                  <a:pt x="527436" y="7414"/>
                </a:lnTo>
                <a:lnTo>
                  <a:pt x="480859" y="16474"/>
                </a:lnTo>
                <a:lnTo>
                  <a:pt x="435589" y="28919"/>
                </a:lnTo>
                <a:lnTo>
                  <a:pt x="391762" y="44608"/>
                </a:lnTo>
                <a:lnTo>
                  <a:pt x="349518" y="63405"/>
                </a:lnTo>
                <a:lnTo>
                  <a:pt x="308995" y="85169"/>
                </a:lnTo>
                <a:lnTo>
                  <a:pt x="270332" y="109764"/>
                </a:lnTo>
                <a:lnTo>
                  <a:pt x="233668" y="137050"/>
                </a:lnTo>
                <a:lnTo>
                  <a:pt x="199140" y="166888"/>
                </a:lnTo>
                <a:lnTo>
                  <a:pt x="166888" y="199140"/>
                </a:lnTo>
                <a:lnTo>
                  <a:pt x="137050" y="233668"/>
                </a:lnTo>
                <a:lnTo>
                  <a:pt x="109764" y="270332"/>
                </a:lnTo>
                <a:lnTo>
                  <a:pt x="85169" y="308995"/>
                </a:lnTo>
                <a:lnTo>
                  <a:pt x="63405" y="349518"/>
                </a:lnTo>
                <a:lnTo>
                  <a:pt x="44608" y="391762"/>
                </a:lnTo>
                <a:lnTo>
                  <a:pt x="28919" y="435589"/>
                </a:lnTo>
                <a:lnTo>
                  <a:pt x="16474" y="480859"/>
                </a:lnTo>
                <a:lnTo>
                  <a:pt x="7414" y="527436"/>
                </a:lnTo>
                <a:lnTo>
                  <a:pt x="1876" y="575179"/>
                </a:lnTo>
                <a:lnTo>
                  <a:pt x="0" y="623951"/>
                </a:lnTo>
                <a:lnTo>
                  <a:pt x="0" y="3119424"/>
                </a:lnTo>
                <a:lnTo>
                  <a:pt x="1876" y="3168182"/>
                </a:lnTo>
                <a:lnTo>
                  <a:pt x="7414" y="3215914"/>
                </a:lnTo>
                <a:lnTo>
                  <a:pt x="16474" y="3262481"/>
                </a:lnTo>
                <a:lnTo>
                  <a:pt x="28919" y="3307743"/>
                </a:lnTo>
                <a:lnTo>
                  <a:pt x="44608" y="3351564"/>
                </a:lnTo>
                <a:lnTo>
                  <a:pt x="63405" y="3393802"/>
                </a:lnTo>
                <a:lnTo>
                  <a:pt x="85169" y="3434321"/>
                </a:lnTo>
                <a:lnTo>
                  <a:pt x="109764" y="3472982"/>
                </a:lnTo>
                <a:lnTo>
                  <a:pt x="137050" y="3509645"/>
                </a:lnTo>
                <a:lnTo>
                  <a:pt x="166888" y="3544171"/>
                </a:lnTo>
                <a:lnTo>
                  <a:pt x="199140" y="3576424"/>
                </a:lnTo>
                <a:lnTo>
                  <a:pt x="233668" y="3606262"/>
                </a:lnTo>
                <a:lnTo>
                  <a:pt x="270332" y="3633549"/>
                </a:lnTo>
                <a:lnTo>
                  <a:pt x="308995" y="3658145"/>
                </a:lnTo>
                <a:lnTo>
                  <a:pt x="349518" y="3679912"/>
                </a:lnTo>
                <a:lnTo>
                  <a:pt x="391762" y="3698710"/>
                </a:lnTo>
                <a:lnTo>
                  <a:pt x="435589" y="3714401"/>
                </a:lnTo>
                <a:lnTo>
                  <a:pt x="480859" y="3726847"/>
                </a:lnTo>
                <a:lnTo>
                  <a:pt x="527436" y="3735909"/>
                </a:lnTo>
                <a:lnTo>
                  <a:pt x="575179" y="3741447"/>
                </a:lnTo>
                <a:lnTo>
                  <a:pt x="623951" y="3743325"/>
                </a:lnTo>
                <a:lnTo>
                  <a:pt x="8215248" y="3743325"/>
                </a:lnTo>
                <a:lnTo>
                  <a:pt x="8264020" y="3741447"/>
                </a:lnTo>
                <a:lnTo>
                  <a:pt x="8311763" y="3735909"/>
                </a:lnTo>
                <a:lnTo>
                  <a:pt x="8358340" y="3726847"/>
                </a:lnTo>
                <a:lnTo>
                  <a:pt x="8403610" y="3714401"/>
                </a:lnTo>
                <a:lnTo>
                  <a:pt x="8447437" y="3698710"/>
                </a:lnTo>
                <a:lnTo>
                  <a:pt x="8489681" y="3679912"/>
                </a:lnTo>
                <a:lnTo>
                  <a:pt x="8530204" y="3658145"/>
                </a:lnTo>
                <a:lnTo>
                  <a:pt x="8568867" y="3633549"/>
                </a:lnTo>
                <a:lnTo>
                  <a:pt x="8605531" y="3606262"/>
                </a:lnTo>
                <a:lnTo>
                  <a:pt x="8640059" y="3576424"/>
                </a:lnTo>
                <a:lnTo>
                  <a:pt x="8672311" y="3544171"/>
                </a:lnTo>
                <a:lnTo>
                  <a:pt x="8702149" y="3509645"/>
                </a:lnTo>
                <a:lnTo>
                  <a:pt x="8729435" y="3472982"/>
                </a:lnTo>
                <a:lnTo>
                  <a:pt x="8754030" y="3434321"/>
                </a:lnTo>
                <a:lnTo>
                  <a:pt x="8775794" y="3393802"/>
                </a:lnTo>
                <a:lnTo>
                  <a:pt x="8794591" y="3351564"/>
                </a:lnTo>
                <a:lnTo>
                  <a:pt x="8810280" y="3307743"/>
                </a:lnTo>
                <a:lnTo>
                  <a:pt x="8822725" y="3262481"/>
                </a:lnTo>
                <a:lnTo>
                  <a:pt x="8831785" y="3215914"/>
                </a:lnTo>
                <a:lnTo>
                  <a:pt x="8837323" y="3168182"/>
                </a:lnTo>
                <a:lnTo>
                  <a:pt x="8839200" y="3119424"/>
                </a:lnTo>
                <a:lnTo>
                  <a:pt x="8839200" y="623951"/>
                </a:lnTo>
                <a:lnTo>
                  <a:pt x="8837323" y="575179"/>
                </a:lnTo>
                <a:lnTo>
                  <a:pt x="8831785" y="527436"/>
                </a:lnTo>
                <a:lnTo>
                  <a:pt x="8822725" y="480859"/>
                </a:lnTo>
                <a:lnTo>
                  <a:pt x="8810280" y="435589"/>
                </a:lnTo>
                <a:lnTo>
                  <a:pt x="8794591" y="391762"/>
                </a:lnTo>
                <a:lnTo>
                  <a:pt x="8775794" y="349518"/>
                </a:lnTo>
                <a:lnTo>
                  <a:pt x="8754030" y="308995"/>
                </a:lnTo>
                <a:lnTo>
                  <a:pt x="8729435" y="270332"/>
                </a:lnTo>
                <a:lnTo>
                  <a:pt x="8702149" y="233668"/>
                </a:lnTo>
                <a:lnTo>
                  <a:pt x="8672311" y="199140"/>
                </a:lnTo>
                <a:lnTo>
                  <a:pt x="8640059" y="166888"/>
                </a:lnTo>
                <a:lnTo>
                  <a:pt x="8605531" y="137050"/>
                </a:lnTo>
                <a:lnTo>
                  <a:pt x="8568867" y="109764"/>
                </a:lnTo>
                <a:lnTo>
                  <a:pt x="8530204" y="85169"/>
                </a:lnTo>
                <a:lnTo>
                  <a:pt x="8489681" y="63405"/>
                </a:lnTo>
                <a:lnTo>
                  <a:pt x="8447437" y="44608"/>
                </a:lnTo>
                <a:lnTo>
                  <a:pt x="8403610" y="28919"/>
                </a:lnTo>
                <a:lnTo>
                  <a:pt x="8358340" y="16474"/>
                </a:lnTo>
                <a:lnTo>
                  <a:pt x="8311763" y="7414"/>
                </a:lnTo>
                <a:lnTo>
                  <a:pt x="8264020" y="1876"/>
                </a:lnTo>
                <a:lnTo>
                  <a:pt x="82152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305925" y="6362700"/>
            <a:ext cx="8839200" cy="3743325"/>
          </a:xfrm>
          <a:custGeom>
            <a:avLst/>
            <a:gdLst/>
            <a:ahLst/>
            <a:cxnLst/>
            <a:rect l="l" t="t" r="r" b="b"/>
            <a:pathLst>
              <a:path w="8839200" h="3743325">
                <a:moveTo>
                  <a:pt x="0" y="623951"/>
                </a:moveTo>
                <a:lnTo>
                  <a:pt x="1876" y="575179"/>
                </a:lnTo>
                <a:lnTo>
                  <a:pt x="7414" y="527436"/>
                </a:lnTo>
                <a:lnTo>
                  <a:pt x="16474" y="480859"/>
                </a:lnTo>
                <a:lnTo>
                  <a:pt x="28919" y="435589"/>
                </a:lnTo>
                <a:lnTo>
                  <a:pt x="44608" y="391762"/>
                </a:lnTo>
                <a:lnTo>
                  <a:pt x="63405" y="349518"/>
                </a:lnTo>
                <a:lnTo>
                  <a:pt x="85169" y="308995"/>
                </a:lnTo>
                <a:lnTo>
                  <a:pt x="109764" y="270332"/>
                </a:lnTo>
                <a:lnTo>
                  <a:pt x="137050" y="233668"/>
                </a:lnTo>
                <a:lnTo>
                  <a:pt x="166888" y="199140"/>
                </a:lnTo>
                <a:lnTo>
                  <a:pt x="199140" y="166888"/>
                </a:lnTo>
                <a:lnTo>
                  <a:pt x="233668" y="137050"/>
                </a:lnTo>
                <a:lnTo>
                  <a:pt x="270332" y="109764"/>
                </a:lnTo>
                <a:lnTo>
                  <a:pt x="308995" y="85169"/>
                </a:lnTo>
                <a:lnTo>
                  <a:pt x="349518" y="63405"/>
                </a:lnTo>
                <a:lnTo>
                  <a:pt x="391762" y="44608"/>
                </a:lnTo>
                <a:lnTo>
                  <a:pt x="435589" y="28919"/>
                </a:lnTo>
                <a:lnTo>
                  <a:pt x="480859" y="16474"/>
                </a:lnTo>
                <a:lnTo>
                  <a:pt x="527436" y="7414"/>
                </a:lnTo>
                <a:lnTo>
                  <a:pt x="575179" y="1876"/>
                </a:lnTo>
                <a:lnTo>
                  <a:pt x="623951" y="0"/>
                </a:lnTo>
                <a:lnTo>
                  <a:pt x="8215248" y="0"/>
                </a:lnTo>
                <a:lnTo>
                  <a:pt x="8264020" y="1876"/>
                </a:lnTo>
                <a:lnTo>
                  <a:pt x="8311763" y="7414"/>
                </a:lnTo>
                <a:lnTo>
                  <a:pt x="8358340" y="16474"/>
                </a:lnTo>
                <a:lnTo>
                  <a:pt x="8403610" y="28919"/>
                </a:lnTo>
                <a:lnTo>
                  <a:pt x="8447437" y="44608"/>
                </a:lnTo>
                <a:lnTo>
                  <a:pt x="8489681" y="63405"/>
                </a:lnTo>
                <a:lnTo>
                  <a:pt x="8530204" y="85169"/>
                </a:lnTo>
                <a:lnTo>
                  <a:pt x="8568867" y="109764"/>
                </a:lnTo>
                <a:lnTo>
                  <a:pt x="8605531" y="137050"/>
                </a:lnTo>
                <a:lnTo>
                  <a:pt x="8640059" y="166888"/>
                </a:lnTo>
                <a:lnTo>
                  <a:pt x="8672311" y="199140"/>
                </a:lnTo>
                <a:lnTo>
                  <a:pt x="8702149" y="233668"/>
                </a:lnTo>
                <a:lnTo>
                  <a:pt x="8729435" y="270332"/>
                </a:lnTo>
                <a:lnTo>
                  <a:pt x="8754030" y="308995"/>
                </a:lnTo>
                <a:lnTo>
                  <a:pt x="8775794" y="349518"/>
                </a:lnTo>
                <a:lnTo>
                  <a:pt x="8794591" y="391762"/>
                </a:lnTo>
                <a:lnTo>
                  <a:pt x="8810280" y="435589"/>
                </a:lnTo>
                <a:lnTo>
                  <a:pt x="8822725" y="480859"/>
                </a:lnTo>
                <a:lnTo>
                  <a:pt x="8831785" y="527436"/>
                </a:lnTo>
                <a:lnTo>
                  <a:pt x="8837323" y="575179"/>
                </a:lnTo>
                <a:lnTo>
                  <a:pt x="8839200" y="623951"/>
                </a:lnTo>
                <a:lnTo>
                  <a:pt x="8839200" y="3119424"/>
                </a:lnTo>
                <a:lnTo>
                  <a:pt x="8837323" y="3168182"/>
                </a:lnTo>
                <a:lnTo>
                  <a:pt x="8831785" y="3215914"/>
                </a:lnTo>
                <a:lnTo>
                  <a:pt x="8822725" y="3262481"/>
                </a:lnTo>
                <a:lnTo>
                  <a:pt x="8810280" y="3307743"/>
                </a:lnTo>
                <a:lnTo>
                  <a:pt x="8794591" y="3351564"/>
                </a:lnTo>
                <a:lnTo>
                  <a:pt x="8775794" y="3393802"/>
                </a:lnTo>
                <a:lnTo>
                  <a:pt x="8754030" y="3434321"/>
                </a:lnTo>
                <a:lnTo>
                  <a:pt x="8729435" y="3472982"/>
                </a:lnTo>
                <a:lnTo>
                  <a:pt x="8702149" y="3509645"/>
                </a:lnTo>
                <a:lnTo>
                  <a:pt x="8672311" y="3544171"/>
                </a:lnTo>
                <a:lnTo>
                  <a:pt x="8640059" y="3576424"/>
                </a:lnTo>
                <a:lnTo>
                  <a:pt x="8605531" y="3606262"/>
                </a:lnTo>
                <a:lnTo>
                  <a:pt x="8568867" y="3633549"/>
                </a:lnTo>
                <a:lnTo>
                  <a:pt x="8530204" y="3658145"/>
                </a:lnTo>
                <a:lnTo>
                  <a:pt x="8489681" y="3679912"/>
                </a:lnTo>
                <a:lnTo>
                  <a:pt x="8447437" y="3698710"/>
                </a:lnTo>
                <a:lnTo>
                  <a:pt x="8403610" y="3714401"/>
                </a:lnTo>
                <a:lnTo>
                  <a:pt x="8358340" y="3726847"/>
                </a:lnTo>
                <a:lnTo>
                  <a:pt x="8311763" y="3735909"/>
                </a:lnTo>
                <a:lnTo>
                  <a:pt x="8264020" y="3741447"/>
                </a:lnTo>
                <a:lnTo>
                  <a:pt x="8215248" y="3743325"/>
                </a:lnTo>
                <a:lnTo>
                  <a:pt x="623951" y="3743325"/>
                </a:lnTo>
                <a:lnTo>
                  <a:pt x="575179" y="3741447"/>
                </a:lnTo>
                <a:lnTo>
                  <a:pt x="527436" y="3735909"/>
                </a:lnTo>
                <a:lnTo>
                  <a:pt x="480859" y="3726847"/>
                </a:lnTo>
                <a:lnTo>
                  <a:pt x="435589" y="3714401"/>
                </a:lnTo>
                <a:lnTo>
                  <a:pt x="391762" y="3698710"/>
                </a:lnTo>
                <a:lnTo>
                  <a:pt x="349518" y="3679912"/>
                </a:lnTo>
                <a:lnTo>
                  <a:pt x="308995" y="3658145"/>
                </a:lnTo>
                <a:lnTo>
                  <a:pt x="270332" y="3633549"/>
                </a:lnTo>
                <a:lnTo>
                  <a:pt x="233668" y="3606262"/>
                </a:lnTo>
                <a:lnTo>
                  <a:pt x="199140" y="3576424"/>
                </a:lnTo>
                <a:lnTo>
                  <a:pt x="166888" y="3544171"/>
                </a:lnTo>
                <a:lnTo>
                  <a:pt x="137050" y="3509645"/>
                </a:lnTo>
                <a:lnTo>
                  <a:pt x="109764" y="3472982"/>
                </a:lnTo>
                <a:lnTo>
                  <a:pt x="85169" y="3434321"/>
                </a:lnTo>
                <a:lnTo>
                  <a:pt x="63405" y="3393802"/>
                </a:lnTo>
                <a:lnTo>
                  <a:pt x="44608" y="3351564"/>
                </a:lnTo>
                <a:lnTo>
                  <a:pt x="28919" y="3307743"/>
                </a:lnTo>
                <a:lnTo>
                  <a:pt x="16474" y="3262481"/>
                </a:lnTo>
                <a:lnTo>
                  <a:pt x="7414" y="3215914"/>
                </a:lnTo>
                <a:lnTo>
                  <a:pt x="1876" y="3168182"/>
                </a:lnTo>
                <a:lnTo>
                  <a:pt x="0" y="3119424"/>
                </a:lnTo>
                <a:lnTo>
                  <a:pt x="0" y="6239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156825" y="7771383"/>
            <a:ext cx="7094220" cy="93471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48005" indent="-414655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Font typeface=""/>
              <a:buAutoNum type="arabicPeriod"/>
              <a:tabLst>
                <a:tab pos="547370" algn="l"/>
                <a:tab pos="548005" algn="l"/>
              </a:tabLst>
            </a:pPr>
            <a:r>
              <a:rPr dirty="0" sz="2000" spc="-40" b="1">
                <a:solidFill>
                  <a:srgbClr val="FF0000"/>
                </a:solidFill>
                <a:latin typeface="맑은 고딕"/>
                <a:cs typeface="맑은 고딕"/>
              </a:rPr>
              <a:t>wishlist </a:t>
            </a:r>
            <a:r>
              <a:rPr dirty="0" sz="2000" spc="-75" b="1">
                <a:solidFill>
                  <a:srgbClr val="FF0000"/>
                </a:solidFill>
                <a:latin typeface="맑은 고딕"/>
                <a:cs typeface="맑은 고딕"/>
              </a:rPr>
              <a:t>DB를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조회</a:t>
            </a:r>
            <a:r>
              <a:rPr dirty="0" sz="2000" spc="-120">
                <a:latin typeface="바탕"/>
                <a:cs typeface="바탕"/>
              </a:rPr>
              <a:t>하여 회원마다 자신의 찜목록을 </a:t>
            </a:r>
            <a:r>
              <a:rPr dirty="0" sz="2000" spc="-114">
                <a:latin typeface="바탕"/>
                <a:cs typeface="바탕"/>
              </a:rPr>
              <a:t>출력</a:t>
            </a:r>
            <a:r>
              <a:rPr dirty="0" sz="2000" spc="-39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 marL="314325" indent="-301625">
              <a:lnSpc>
                <a:spcPct val="100000"/>
              </a:lnSpc>
              <a:buAutoNum type="arabicPeriod"/>
              <a:tabLst>
                <a:tab pos="314960" algn="l"/>
              </a:tabLst>
            </a:pPr>
            <a:r>
              <a:rPr dirty="0" sz="2000" spc="-114">
                <a:latin typeface="바탕"/>
                <a:cs typeface="바탕"/>
              </a:rPr>
              <a:t>개별 </a:t>
            </a:r>
            <a:r>
              <a:rPr dirty="0" sz="2000" spc="-125">
                <a:latin typeface="바탕"/>
                <a:cs typeface="바탕"/>
              </a:rPr>
              <a:t>상품페이지를 </a:t>
            </a:r>
            <a:r>
              <a:rPr dirty="0" sz="2000" spc="-120">
                <a:latin typeface="바탕"/>
                <a:cs typeface="바탕"/>
              </a:rPr>
              <a:t>들어가지 않아도 </a:t>
            </a:r>
            <a:r>
              <a:rPr dirty="0" sz="2000" spc="-110">
                <a:latin typeface="바탕"/>
                <a:cs typeface="바탕"/>
              </a:rPr>
              <a:t>개별 </a:t>
            </a:r>
            <a:r>
              <a:rPr dirty="0" sz="2000" spc="-114">
                <a:latin typeface="바탕"/>
                <a:cs typeface="바탕"/>
              </a:rPr>
              <a:t>항목에 대한 </a:t>
            </a:r>
            <a:r>
              <a:rPr dirty="0" sz="2000" spc="-110">
                <a:latin typeface="바탕"/>
                <a:cs typeface="바탕"/>
              </a:rPr>
              <a:t>삭제</a:t>
            </a:r>
            <a:r>
              <a:rPr dirty="0" sz="2000" spc="-315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57400" y="2362200"/>
            <a:ext cx="4876800" cy="3705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58400" y="2362200"/>
            <a:ext cx="6677025" cy="3590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597251" y="508063"/>
            <a:ext cx="1540510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마이</a:t>
            </a:r>
            <a:r>
              <a:rPr dirty="0" sz="2400" spc="-254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페이지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2400" spc="-125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25" b="1">
                <a:solidFill>
                  <a:srgbClr val="EF6A4D"/>
                </a:solidFill>
                <a:latin typeface="맑은 고딕"/>
                <a:cs typeface="맑은 고딕"/>
              </a:rPr>
              <a:t>장바구니</a:t>
            </a:r>
            <a:r>
              <a:rPr dirty="0" sz="2400" spc="-125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7229475" y="0"/>
                </a:moveTo>
                <a:lnTo>
                  <a:pt x="1304925" y="0"/>
                </a:lnTo>
                <a:lnTo>
                  <a:pt x="1257083" y="860"/>
                </a:lnTo>
                <a:lnTo>
                  <a:pt x="1209676" y="3422"/>
                </a:lnTo>
                <a:lnTo>
                  <a:pt x="1162732" y="7656"/>
                </a:lnTo>
                <a:lnTo>
                  <a:pt x="1116282" y="13533"/>
                </a:lnTo>
                <a:lnTo>
                  <a:pt x="1070353" y="21022"/>
                </a:lnTo>
                <a:lnTo>
                  <a:pt x="1024977" y="30096"/>
                </a:lnTo>
                <a:lnTo>
                  <a:pt x="980182" y="40723"/>
                </a:lnTo>
                <a:lnTo>
                  <a:pt x="935998" y="52875"/>
                </a:lnTo>
                <a:lnTo>
                  <a:pt x="892454" y="66522"/>
                </a:lnTo>
                <a:lnTo>
                  <a:pt x="849580" y="81635"/>
                </a:lnTo>
                <a:lnTo>
                  <a:pt x="807405" y="98184"/>
                </a:lnTo>
                <a:lnTo>
                  <a:pt x="765959" y="116140"/>
                </a:lnTo>
                <a:lnTo>
                  <a:pt x="725271" y="135473"/>
                </a:lnTo>
                <a:lnTo>
                  <a:pt x="685371" y="156153"/>
                </a:lnTo>
                <a:lnTo>
                  <a:pt x="646288" y="178152"/>
                </a:lnTo>
                <a:lnTo>
                  <a:pt x="608052" y="201440"/>
                </a:lnTo>
                <a:lnTo>
                  <a:pt x="570692" y="225987"/>
                </a:lnTo>
                <a:lnTo>
                  <a:pt x="534238" y="251764"/>
                </a:lnTo>
                <a:lnTo>
                  <a:pt x="498718" y="278742"/>
                </a:lnTo>
                <a:lnTo>
                  <a:pt x="464164" y="306890"/>
                </a:lnTo>
                <a:lnTo>
                  <a:pt x="430603" y="336180"/>
                </a:lnTo>
                <a:lnTo>
                  <a:pt x="398066" y="366581"/>
                </a:lnTo>
                <a:lnTo>
                  <a:pt x="366581" y="398066"/>
                </a:lnTo>
                <a:lnTo>
                  <a:pt x="336180" y="430603"/>
                </a:lnTo>
                <a:lnTo>
                  <a:pt x="306890" y="464164"/>
                </a:lnTo>
                <a:lnTo>
                  <a:pt x="278742" y="498718"/>
                </a:lnTo>
                <a:lnTo>
                  <a:pt x="251764" y="534238"/>
                </a:lnTo>
                <a:lnTo>
                  <a:pt x="225987" y="570692"/>
                </a:lnTo>
                <a:lnTo>
                  <a:pt x="201440" y="608052"/>
                </a:lnTo>
                <a:lnTo>
                  <a:pt x="178152" y="646288"/>
                </a:lnTo>
                <a:lnTo>
                  <a:pt x="156153" y="685371"/>
                </a:lnTo>
                <a:lnTo>
                  <a:pt x="135473" y="725271"/>
                </a:lnTo>
                <a:lnTo>
                  <a:pt x="116140" y="765959"/>
                </a:lnTo>
                <a:lnTo>
                  <a:pt x="98184" y="807405"/>
                </a:lnTo>
                <a:lnTo>
                  <a:pt x="81635" y="849580"/>
                </a:lnTo>
                <a:lnTo>
                  <a:pt x="66522" y="892454"/>
                </a:lnTo>
                <a:lnTo>
                  <a:pt x="52875" y="935998"/>
                </a:lnTo>
                <a:lnTo>
                  <a:pt x="40723" y="980182"/>
                </a:lnTo>
                <a:lnTo>
                  <a:pt x="30096" y="1024977"/>
                </a:lnTo>
                <a:lnTo>
                  <a:pt x="21022" y="1070353"/>
                </a:lnTo>
                <a:lnTo>
                  <a:pt x="13533" y="1116282"/>
                </a:lnTo>
                <a:lnTo>
                  <a:pt x="7656" y="1162732"/>
                </a:lnTo>
                <a:lnTo>
                  <a:pt x="3422" y="1209676"/>
                </a:lnTo>
                <a:lnTo>
                  <a:pt x="860" y="1257083"/>
                </a:lnTo>
                <a:lnTo>
                  <a:pt x="0" y="1304925"/>
                </a:lnTo>
                <a:lnTo>
                  <a:pt x="0" y="6524625"/>
                </a:lnTo>
                <a:lnTo>
                  <a:pt x="860" y="6572462"/>
                </a:lnTo>
                <a:lnTo>
                  <a:pt x="3422" y="6619867"/>
                </a:lnTo>
                <a:lnTo>
                  <a:pt x="7656" y="6666808"/>
                </a:lnTo>
                <a:lnTo>
                  <a:pt x="13533" y="6713256"/>
                </a:lnTo>
                <a:lnTo>
                  <a:pt x="21022" y="6759182"/>
                </a:lnTo>
                <a:lnTo>
                  <a:pt x="30096" y="6804557"/>
                </a:lnTo>
                <a:lnTo>
                  <a:pt x="40723" y="6849350"/>
                </a:lnTo>
                <a:lnTo>
                  <a:pt x="52875" y="6893533"/>
                </a:lnTo>
                <a:lnTo>
                  <a:pt x="66522" y="6937076"/>
                </a:lnTo>
                <a:lnTo>
                  <a:pt x="81635" y="6979949"/>
                </a:lnTo>
                <a:lnTo>
                  <a:pt x="98184" y="7022123"/>
                </a:lnTo>
                <a:lnTo>
                  <a:pt x="116140" y="7063568"/>
                </a:lnTo>
                <a:lnTo>
                  <a:pt x="135473" y="7104255"/>
                </a:lnTo>
                <a:lnTo>
                  <a:pt x="156153" y="7144155"/>
                </a:lnTo>
                <a:lnTo>
                  <a:pt x="178152" y="7183238"/>
                </a:lnTo>
                <a:lnTo>
                  <a:pt x="201440" y="7221474"/>
                </a:lnTo>
                <a:lnTo>
                  <a:pt x="225987" y="7258835"/>
                </a:lnTo>
                <a:lnTo>
                  <a:pt x="251764" y="7295289"/>
                </a:lnTo>
                <a:lnTo>
                  <a:pt x="278742" y="7330809"/>
                </a:lnTo>
                <a:lnTo>
                  <a:pt x="306890" y="7365365"/>
                </a:lnTo>
                <a:lnTo>
                  <a:pt x="336180" y="7398926"/>
                </a:lnTo>
                <a:lnTo>
                  <a:pt x="366581" y="7431464"/>
                </a:lnTo>
                <a:lnTo>
                  <a:pt x="398066" y="7462949"/>
                </a:lnTo>
                <a:lnTo>
                  <a:pt x="430603" y="7493352"/>
                </a:lnTo>
                <a:lnTo>
                  <a:pt x="464164" y="7522642"/>
                </a:lnTo>
                <a:lnTo>
                  <a:pt x="498718" y="7550792"/>
                </a:lnTo>
                <a:lnTo>
                  <a:pt x="534238" y="7577770"/>
                </a:lnTo>
                <a:lnTo>
                  <a:pt x="570692" y="7603548"/>
                </a:lnTo>
                <a:lnTo>
                  <a:pt x="608052" y="7628096"/>
                </a:lnTo>
                <a:lnTo>
                  <a:pt x="646288" y="7651385"/>
                </a:lnTo>
                <a:lnTo>
                  <a:pt x="685371" y="7673386"/>
                </a:lnTo>
                <a:lnTo>
                  <a:pt x="725271" y="7694067"/>
                </a:lnTo>
                <a:lnTo>
                  <a:pt x="765959" y="7713401"/>
                </a:lnTo>
                <a:lnTo>
                  <a:pt x="807405" y="7731358"/>
                </a:lnTo>
                <a:lnTo>
                  <a:pt x="849580" y="7747908"/>
                </a:lnTo>
                <a:lnTo>
                  <a:pt x="892454" y="7763022"/>
                </a:lnTo>
                <a:lnTo>
                  <a:pt x="935998" y="7776670"/>
                </a:lnTo>
                <a:lnTo>
                  <a:pt x="980182" y="7788823"/>
                </a:lnTo>
                <a:lnTo>
                  <a:pt x="1024977" y="7799451"/>
                </a:lnTo>
                <a:lnTo>
                  <a:pt x="1070353" y="7808525"/>
                </a:lnTo>
                <a:lnTo>
                  <a:pt x="1116282" y="7816015"/>
                </a:lnTo>
                <a:lnTo>
                  <a:pt x="1162732" y="7821892"/>
                </a:lnTo>
                <a:lnTo>
                  <a:pt x="1209676" y="7826127"/>
                </a:lnTo>
                <a:lnTo>
                  <a:pt x="1257083" y="7828689"/>
                </a:lnTo>
                <a:lnTo>
                  <a:pt x="1304925" y="7829550"/>
                </a:lnTo>
                <a:lnTo>
                  <a:pt x="7229475" y="7829550"/>
                </a:lnTo>
                <a:lnTo>
                  <a:pt x="7277316" y="7828689"/>
                </a:lnTo>
                <a:lnTo>
                  <a:pt x="7324723" y="7826127"/>
                </a:lnTo>
                <a:lnTo>
                  <a:pt x="7371667" y="7821892"/>
                </a:lnTo>
                <a:lnTo>
                  <a:pt x="7418117" y="7816015"/>
                </a:lnTo>
                <a:lnTo>
                  <a:pt x="7464046" y="7808525"/>
                </a:lnTo>
                <a:lnTo>
                  <a:pt x="7509422" y="7799451"/>
                </a:lnTo>
                <a:lnTo>
                  <a:pt x="7554217" y="7788823"/>
                </a:lnTo>
                <a:lnTo>
                  <a:pt x="7598401" y="7776670"/>
                </a:lnTo>
                <a:lnTo>
                  <a:pt x="7641945" y="7763022"/>
                </a:lnTo>
                <a:lnTo>
                  <a:pt x="7684819" y="7747908"/>
                </a:lnTo>
                <a:lnTo>
                  <a:pt x="7726994" y="7731358"/>
                </a:lnTo>
                <a:lnTo>
                  <a:pt x="7768440" y="7713401"/>
                </a:lnTo>
                <a:lnTo>
                  <a:pt x="7809128" y="7694067"/>
                </a:lnTo>
                <a:lnTo>
                  <a:pt x="7849028" y="7673386"/>
                </a:lnTo>
                <a:lnTo>
                  <a:pt x="7888111" y="7651385"/>
                </a:lnTo>
                <a:lnTo>
                  <a:pt x="7926347" y="7628096"/>
                </a:lnTo>
                <a:lnTo>
                  <a:pt x="7963707" y="7603548"/>
                </a:lnTo>
                <a:lnTo>
                  <a:pt x="8000161" y="7577770"/>
                </a:lnTo>
                <a:lnTo>
                  <a:pt x="8035681" y="7550792"/>
                </a:lnTo>
                <a:lnTo>
                  <a:pt x="8070235" y="7522642"/>
                </a:lnTo>
                <a:lnTo>
                  <a:pt x="8103796" y="7493352"/>
                </a:lnTo>
                <a:lnTo>
                  <a:pt x="8136333" y="7462949"/>
                </a:lnTo>
                <a:lnTo>
                  <a:pt x="8167818" y="7431464"/>
                </a:lnTo>
                <a:lnTo>
                  <a:pt x="8198219" y="7398926"/>
                </a:lnTo>
                <a:lnTo>
                  <a:pt x="8227509" y="7365365"/>
                </a:lnTo>
                <a:lnTo>
                  <a:pt x="8255657" y="7330809"/>
                </a:lnTo>
                <a:lnTo>
                  <a:pt x="8282635" y="7295289"/>
                </a:lnTo>
                <a:lnTo>
                  <a:pt x="8308412" y="7258835"/>
                </a:lnTo>
                <a:lnTo>
                  <a:pt x="8332959" y="7221474"/>
                </a:lnTo>
                <a:lnTo>
                  <a:pt x="8356247" y="7183238"/>
                </a:lnTo>
                <a:lnTo>
                  <a:pt x="8378246" y="7144155"/>
                </a:lnTo>
                <a:lnTo>
                  <a:pt x="8398926" y="7104255"/>
                </a:lnTo>
                <a:lnTo>
                  <a:pt x="8418259" y="7063568"/>
                </a:lnTo>
                <a:lnTo>
                  <a:pt x="8436215" y="7022123"/>
                </a:lnTo>
                <a:lnTo>
                  <a:pt x="8452764" y="6979949"/>
                </a:lnTo>
                <a:lnTo>
                  <a:pt x="8467877" y="6937076"/>
                </a:lnTo>
                <a:lnTo>
                  <a:pt x="8481524" y="6893533"/>
                </a:lnTo>
                <a:lnTo>
                  <a:pt x="8493676" y="6849350"/>
                </a:lnTo>
                <a:lnTo>
                  <a:pt x="8504303" y="6804557"/>
                </a:lnTo>
                <a:lnTo>
                  <a:pt x="8513377" y="6759182"/>
                </a:lnTo>
                <a:lnTo>
                  <a:pt x="8520866" y="6713256"/>
                </a:lnTo>
                <a:lnTo>
                  <a:pt x="8526743" y="6666808"/>
                </a:lnTo>
                <a:lnTo>
                  <a:pt x="8530977" y="6619867"/>
                </a:lnTo>
                <a:lnTo>
                  <a:pt x="8533539" y="6572462"/>
                </a:lnTo>
                <a:lnTo>
                  <a:pt x="8534400" y="6524625"/>
                </a:lnTo>
                <a:lnTo>
                  <a:pt x="8534400" y="1304925"/>
                </a:lnTo>
                <a:lnTo>
                  <a:pt x="8533539" y="1257083"/>
                </a:lnTo>
                <a:lnTo>
                  <a:pt x="8530977" y="1209676"/>
                </a:lnTo>
                <a:lnTo>
                  <a:pt x="8526743" y="1162732"/>
                </a:lnTo>
                <a:lnTo>
                  <a:pt x="8520866" y="1116282"/>
                </a:lnTo>
                <a:lnTo>
                  <a:pt x="8513377" y="1070353"/>
                </a:lnTo>
                <a:lnTo>
                  <a:pt x="8504303" y="1024977"/>
                </a:lnTo>
                <a:lnTo>
                  <a:pt x="8493676" y="980182"/>
                </a:lnTo>
                <a:lnTo>
                  <a:pt x="8481524" y="935998"/>
                </a:lnTo>
                <a:lnTo>
                  <a:pt x="8467877" y="892454"/>
                </a:lnTo>
                <a:lnTo>
                  <a:pt x="8452764" y="849580"/>
                </a:lnTo>
                <a:lnTo>
                  <a:pt x="8436215" y="807405"/>
                </a:lnTo>
                <a:lnTo>
                  <a:pt x="8418259" y="765959"/>
                </a:lnTo>
                <a:lnTo>
                  <a:pt x="8398926" y="725271"/>
                </a:lnTo>
                <a:lnTo>
                  <a:pt x="8378246" y="685371"/>
                </a:lnTo>
                <a:lnTo>
                  <a:pt x="8356247" y="646288"/>
                </a:lnTo>
                <a:lnTo>
                  <a:pt x="8332959" y="608052"/>
                </a:lnTo>
                <a:lnTo>
                  <a:pt x="8308412" y="570692"/>
                </a:lnTo>
                <a:lnTo>
                  <a:pt x="8282635" y="534238"/>
                </a:lnTo>
                <a:lnTo>
                  <a:pt x="8255657" y="498718"/>
                </a:lnTo>
                <a:lnTo>
                  <a:pt x="8227509" y="464164"/>
                </a:lnTo>
                <a:lnTo>
                  <a:pt x="8198219" y="430603"/>
                </a:lnTo>
                <a:lnTo>
                  <a:pt x="8167818" y="398066"/>
                </a:lnTo>
                <a:lnTo>
                  <a:pt x="8136333" y="366581"/>
                </a:lnTo>
                <a:lnTo>
                  <a:pt x="8103796" y="336180"/>
                </a:lnTo>
                <a:lnTo>
                  <a:pt x="8070235" y="306890"/>
                </a:lnTo>
                <a:lnTo>
                  <a:pt x="8035681" y="278742"/>
                </a:lnTo>
                <a:lnTo>
                  <a:pt x="8000161" y="251764"/>
                </a:lnTo>
                <a:lnTo>
                  <a:pt x="7963707" y="225987"/>
                </a:lnTo>
                <a:lnTo>
                  <a:pt x="7926347" y="201440"/>
                </a:lnTo>
                <a:lnTo>
                  <a:pt x="7888111" y="178152"/>
                </a:lnTo>
                <a:lnTo>
                  <a:pt x="7849028" y="156153"/>
                </a:lnTo>
                <a:lnTo>
                  <a:pt x="7809128" y="135473"/>
                </a:lnTo>
                <a:lnTo>
                  <a:pt x="7768440" y="116140"/>
                </a:lnTo>
                <a:lnTo>
                  <a:pt x="7726994" y="98184"/>
                </a:lnTo>
                <a:lnTo>
                  <a:pt x="7684819" y="81635"/>
                </a:lnTo>
                <a:lnTo>
                  <a:pt x="7641945" y="66522"/>
                </a:lnTo>
                <a:lnTo>
                  <a:pt x="7598401" y="52875"/>
                </a:lnTo>
                <a:lnTo>
                  <a:pt x="7554217" y="40723"/>
                </a:lnTo>
                <a:lnTo>
                  <a:pt x="7509422" y="30096"/>
                </a:lnTo>
                <a:lnTo>
                  <a:pt x="7464046" y="21022"/>
                </a:lnTo>
                <a:lnTo>
                  <a:pt x="7418117" y="13533"/>
                </a:lnTo>
                <a:lnTo>
                  <a:pt x="7371667" y="7656"/>
                </a:lnTo>
                <a:lnTo>
                  <a:pt x="7324723" y="3422"/>
                </a:lnTo>
                <a:lnTo>
                  <a:pt x="7277316" y="860"/>
                </a:lnTo>
                <a:lnTo>
                  <a:pt x="722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0" y="1304925"/>
                </a:moveTo>
                <a:lnTo>
                  <a:pt x="860" y="1257083"/>
                </a:lnTo>
                <a:lnTo>
                  <a:pt x="3422" y="1209676"/>
                </a:lnTo>
                <a:lnTo>
                  <a:pt x="7656" y="1162732"/>
                </a:lnTo>
                <a:lnTo>
                  <a:pt x="13533" y="1116282"/>
                </a:lnTo>
                <a:lnTo>
                  <a:pt x="21022" y="1070353"/>
                </a:lnTo>
                <a:lnTo>
                  <a:pt x="30096" y="1024977"/>
                </a:lnTo>
                <a:lnTo>
                  <a:pt x="40723" y="980182"/>
                </a:lnTo>
                <a:lnTo>
                  <a:pt x="52875" y="935998"/>
                </a:lnTo>
                <a:lnTo>
                  <a:pt x="66522" y="892454"/>
                </a:lnTo>
                <a:lnTo>
                  <a:pt x="81635" y="849580"/>
                </a:lnTo>
                <a:lnTo>
                  <a:pt x="98184" y="807405"/>
                </a:lnTo>
                <a:lnTo>
                  <a:pt x="116140" y="765959"/>
                </a:lnTo>
                <a:lnTo>
                  <a:pt x="135473" y="725271"/>
                </a:lnTo>
                <a:lnTo>
                  <a:pt x="156153" y="685371"/>
                </a:lnTo>
                <a:lnTo>
                  <a:pt x="178152" y="646288"/>
                </a:lnTo>
                <a:lnTo>
                  <a:pt x="201440" y="608052"/>
                </a:lnTo>
                <a:lnTo>
                  <a:pt x="225987" y="570692"/>
                </a:lnTo>
                <a:lnTo>
                  <a:pt x="251764" y="534238"/>
                </a:lnTo>
                <a:lnTo>
                  <a:pt x="278742" y="498718"/>
                </a:lnTo>
                <a:lnTo>
                  <a:pt x="306890" y="464164"/>
                </a:lnTo>
                <a:lnTo>
                  <a:pt x="336180" y="430603"/>
                </a:lnTo>
                <a:lnTo>
                  <a:pt x="366581" y="398066"/>
                </a:lnTo>
                <a:lnTo>
                  <a:pt x="398066" y="366581"/>
                </a:lnTo>
                <a:lnTo>
                  <a:pt x="430603" y="336180"/>
                </a:lnTo>
                <a:lnTo>
                  <a:pt x="464164" y="306890"/>
                </a:lnTo>
                <a:lnTo>
                  <a:pt x="498718" y="278742"/>
                </a:lnTo>
                <a:lnTo>
                  <a:pt x="534238" y="251764"/>
                </a:lnTo>
                <a:lnTo>
                  <a:pt x="570692" y="225987"/>
                </a:lnTo>
                <a:lnTo>
                  <a:pt x="608052" y="201440"/>
                </a:lnTo>
                <a:lnTo>
                  <a:pt x="646288" y="178152"/>
                </a:lnTo>
                <a:lnTo>
                  <a:pt x="685371" y="156153"/>
                </a:lnTo>
                <a:lnTo>
                  <a:pt x="725271" y="135473"/>
                </a:lnTo>
                <a:lnTo>
                  <a:pt x="765959" y="116140"/>
                </a:lnTo>
                <a:lnTo>
                  <a:pt x="807405" y="98184"/>
                </a:lnTo>
                <a:lnTo>
                  <a:pt x="849580" y="81635"/>
                </a:lnTo>
                <a:lnTo>
                  <a:pt x="892454" y="66522"/>
                </a:lnTo>
                <a:lnTo>
                  <a:pt x="935998" y="52875"/>
                </a:lnTo>
                <a:lnTo>
                  <a:pt x="980182" y="40723"/>
                </a:lnTo>
                <a:lnTo>
                  <a:pt x="1024977" y="30096"/>
                </a:lnTo>
                <a:lnTo>
                  <a:pt x="1070353" y="21022"/>
                </a:lnTo>
                <a:lnTo>
                  <a:pt x="1116282" y="13533"/>
                </a:lnTo>
                <a:lnTo>
                  <a:pt x="1162732" y="7656"/>
                </a:lnTo>
                <a:lnTo>
                  <a:pt x="1209676" y="3422"/>
                </a:lnTo>
                <a:lnTo>
                  <a:pt x="1257083" y="860"/>
                </a:lnTo>
                <a:lnTo>
                  <a:pt x="1304925" y="0"/>
                </a:lnTo>
                <a:lnTo>
                  <a:pt x="7229475" y="0"/>
                </a:lnTo>
                <a:lnTo>
                  <a:pt x="7277316" y="860"/>
                </a:lnTo>
                <a:lnTo>
                  <a:pt x="7324723" y="3422"/>
                </a:lnTo>
                <a:lnTo>
                  <a:pt x="7371667" y="7656"/>
                </a:lnTo>
                <a:lnTo>
                  <a:pt x="7418117" y="13533"/>
                </a:lnTo>
                <a:lnTo>
                  <a:pt x="7464046" y="21022"/>
                </a:lnTo>
                <a:lnTo>
                  <a:pt x="7509422" y="30096"/>
                </a:lnTo>
                <a:lnTo>
                  <a:pt x="7554217" y="40723"/>
                </a:lnTo>
                <a:lnTo>
                  <a:pt x="7598401" y="52875"/>
                </a:lnTo>
                <a:lnTo>
                  <a:pt x="7641945" y="66522"/>
                </a:lnTo>
                <a:lnTo>
                  <a:pt x="7684819" y="81635"/>
                </a:lnTo>
                <a:lnTo>
                  <a:pt x="7726994" y="98184"/>
                </a:lnTo>
                <a:lnTo>
                  <a:pt x="7768440" y="116140"/>
                </a:lnTo>
                <a:lnTo>
                  <a:pt x="7809128" y="135473"/>
                </a:lnTo>
                <a:lnTo>
                  <a:pt x="7849028" y="156153"/>
                </a:lnTo>
                <a:lnTo>
                  <a:pt x="7888111" y="178152"/>
                </a:lnTo>
                <a:lnTo>
                  <a:pt x="7926347" y="201440"/>
                </a:lnTo>
                <a:lnTo>
                  <a:pt x="7963707" y="225987"/>
                </a:lnTo>
                <a:lnTo>
                  <a:pt x="8000161" y="251764"/>
                </a:lnTo>
                <a:lnTo>
                  <a:pt x="8035681" y="278742"/>
                </a:lnTo>
                <a:lnTo>
                  <a:pt x="8070235" y="306890"/>
                </a:lnTo>
                <a:lnTo>
                  <a:pt x="8103796" y="336180"/>
                </a:lnTo>
                <a:lnTo>
                  <a:pt x="8136333" y="366581"/>
                </a:lnTo>
                <a:lnTo>
                  <a:pt x="8167818" y="398066"/>
                </a:lnTo>
                <a:lnTo>
                  <a:pt x="8198219" y="430603"/>
                </a:lnTo>
                <a:lnTo>
                  <a:pt x="8227509" y="464164"/>
                </a:lnTo>
                <a:lnTo>
                  <a:pt x="8255657" y="498718"/>
                </a:lnTo>
                <a:lnTo>
                  <a:pt x="8282635" y="534238"/>
                </a:lnTo>
                <a:lnTo>
                  <a:pt x="8308412" y="570692"/>
                </a:lnTo>
                <a:lnTo>
                  <a:pt x="8332959" y="608052"/>
                </a:lnTo>
                <a:lnTo>
                  <a:pt x="8356247" y="646288"/>
                </a:lnTo>
                <a:lnTo>
                  <a:pt x="8378246" y="685371"/>
                </a:lnTo>
                <a:lnTo>
                  <a:pt x="8398926" y="725271"/>
                </a:lnTo>
                <a:lnTo>
                  <a:pt x="8418259" y="765959"/>
                </a:lnTo>
                <a:lnTo>
                  <a:pt x="8436215" y="807405"/>
                </a:lnTo>
                <a:lnTo>
                  <a:pt x="8452764" y="849580"/>
                </a:lnTo>
                <a:lnTo>
                  <a:pt x="8467877" y="892454"/>
                </a:lnTo>
                <a:lnTo>
                  <a:pt x="8481524" y="935998"/>
                </a:lnTo>
                <a:lnTo>
                  <a:pt x="8493676" y="980182"/>
                </a:lnTo>
                <a:lnTo>
                  <a:pt x="8504303" y="1024977"/>
                </a:lnTo>
                <a:lnTo>
                  <a:pt x="8513377" y="1070353"/>
                </a:lnTo>
                <a:lnTo>
                  <a:pt x="8520866" y="1116282"/>
                </a:lnTo>
                <a:lnTo>
                  <a:pt x="8526743" y="1162732"/>
                </a:lnTo>
                <a:lnTo>
                  <a:pt x="8530977" y="1209676"/>
                </a:lnTo>
                <a:lnTo>
                  <a:pt x="8533539" y="1257083"/>
                </a:lnTo>
                <a:lnTo>
                  <a:pt x="8534400" y="1304925"/>
                </a:lnTo>
                <a:lnTo>
                  <a:pt x="8534400" y="6524625"/>
                </a:lnTo>
                <a:lnTo>
                  <a:pt x="8533539" y="6572462"/>
                </a:lnTo>
                <a:lnTo>
                  <a:pt x="8530977" y="6619867"/>
                </a:lnTo>
                <a:lnTo>
                  <a:pt x="8526743" y="6666808"/>
                </a:lnTo>
                <a:lnTo>
                  <a:pt x="8520866" y="6713256"/>
                </a:lnTo>
                <a:lnTo>
                  <a:pt x="8513377" y="6759182"/>
                </a:lnTo>
                <a:lnTo>
                  <a:pt x="8504303" y="6804557"/>
                </a:lnTo>
                <a:lnTo>
                  <a:pt x="8493676" y="6849350"/>
                </a:lnTo>
                <a:lnTo>
                  <a:pt x="8481524" y="6893533"/>
                </a:lnTo>
                <a:lnTo>
                  <a:pt x="8467877" y="6937076"/>
                </a:lnTo>
                <a:lnTo>
                  <a:pt x="8452764" y="6979949"/>
                </a:lnTo>
                <a:lnTo>
                  <a:pt x="8436215" y="7022123"/>
                </a:lnTo>
                <a:lnTo>
                  <a:pt x="8418259" y="7063568"/>
                </a:lnTo>
                <a:lnTo>
                  <a:pt x="8398926" y="7104255"/>
                </a:lnTo>
                <a:lnTo>
                  <a:pt x="8378246" y="7144155"/>
                </a:lnTo>
                <a:lnTo>
                  <a:pt x="8356247" y="7183238"/>
                </a:lnTo>
                <a:lnTo>
                  <a:pt x="8332959" y="7221474"/>
                </a:lnTo>
                <a:lnTo>
                  <a:pt x="8308412" y="7258835"/>
                </a:lnTo>
                <a:lnTo>
                  <a:pt x="8282635" y="7295289"/>
                </a:lnTo>
                <a:lnTo>
                  <a:pt x="8255657" y="7330809"/>
                </a:lnTo>
                <a:lnTo>
                  <a:pt x="8227509" y="7365365"/>
                </a:lnTo>
                <a:lnTo>
                  <a:pt x="8198219" y="7398926"/>
                </a:lnTo>
                <a:lnTo>
                  <a:pt x="8167818" y="7431464"/>
                </a:lnTo>
                <a:lnTo>
                  <a:pt x="8136333" y="7462949"/>
                </a:lnTo>
                <a:lnTo>
                  <a:pt x="8103796" y="7493352"/>
                </a:lnTo>
                <a:lnTo>
                  <a:pt x="8070235" y="7522642"/>
                </a:lnTo>
                <a:lnTo>
                  <a:pt x="8035681" y="7550792"/>
                </a:lnTo>
                <a:lnTo>
                  <a:pt x="8000161" y="7577770"/>
                </a:lnTo>
                <a:lnTo>
                  <a:pt x="7963707" y="7603548"/>
                </a:lnTo>
                <a:lnTo>
                  <a:pt x="7926347" y="7628096"/>
                </a:lnTo>
                <a:lnTo>
                  <a:pt x="7888111" y="7651385"/>
                </a:lnTo>
                <a:lnTo>
                  <a:pt x="7849028" y="7673386"/>
                </a:lnTo>
                <a:lnTo>
                  <a:pt x="7809128" y="7694067"/>
                </a:lnTo>
                <a:lnTo>
                  <a:pt x="7768440" y="7713401"/>
                </a:lnTo>
                <a:lnTo>
                  <a:pt x="7726994" y="7731358"/>
                </a:lnTo>
                <a:lnTo>
                  <a:pt x="7684819" y="7747908"/>
                </a:lnTo>
                <a:lnTo>
                  <a:pt x="7641945" y="7763022"/>
                </a:lnTo>
                <a:lnTo>
                  <a:pt x="7598401" y="7776670"/>
                </a:lnTo>
                <a:lnTo>
                  <a:pt x="7554217" y="7788823"/>
                </a:lnTo>
                <a:lnTo>
                  <a:pt x="7509422" y="7799451"/>
                </a:lnTo>
                <a:lnTo>
                  <a:pt x="7464046" y="7808525"/>
                </a:lnTo>
                <a:lnTo>
                  <a:pt x="7418117" y="7816015"/>
                </a:lnTo>
                <a:lnTo>
                  <a:pt x="7371667" y="7821892"/>
                </a:lnTo>
                <a:lnTo>
                  <a:pt x="7324723" y="7826127"/>
                </a:lnTo>
                <a:lnTo>
                  <a:pt x="7277316" y="7828689"/>
                </a:lnTo>
                <a:lnTo>
                  <a:pt x="7229475" y="7829550"/>
                </a:lnTo>
                <a:lnTo>
                  <a:pt x="1304925" y="7829550"/>
                </a:lnTo>
                <a:lnTo>
                  <a:pt x="1257083" y="7828689"/>
                </a:lnTo>
                <a:lnTo>
                  <a:pt x="1209676" y="7826127"/>
                </a:lnTo>
                <a:lnTo>
                  <a:pt x="1162732" y="7821892"/>
                </a:lnTo>
                <a:lnTo>
                  <a:pt x="1116282" y="7816015"/>
                </a:lnTo>
                <a:lnTo>
                  <a:pt x="1070353" y="7808525"/>
                </a:lnTo>
                <a:lnTo>
                  <a:pt x="1024977" y="7799451"/>
                </a:lnTo>
                <a:lnTo>
                  <a:pt x="980182" y="7788823"/>
                </a:lnTo>
                <a:lnTo>
                  <a:pt x="935998" y="7776670"/>
                </a:lnTo>
                <a:lnTo>
                  <a:pt x="892454" y="7763022"/>
                </a:lnTo>
                <a:lnTo>
                  <a:pt x="849580" y="7747908"/>
                </a:lnTo>
                <a:lnTo>
                  <a:pt x="807405" y="7731358"/>
                </a:lnTo>
                <a:lnTo>
                  <a:pt x="765959" y="7713401"/>
                </a:lnTo>
                <a:lnTo>
                  <a:pt x="725271" y="7694067"/>
                </a:lnTo>
                <a:lnTo>
                  <a:pt x="685371" y="7673386"/>
                </a:lnTo>
                <a:lnTo>
                  <a:pt x="646288" y="7651385"/>
                </a:lnTo>
                <a:lnTo>
                  <a:pt x="608052" y="7628096"/>
                </a:lnTo>
                <a:lnTo>
                  <a:pt x="570692" y="7603548"/>
                </a:lnTo>
                <a:lnTo>
                  <a:pt x="534238" y="7577770"/>
                </a:lnTo>
                <a:lnTo>
                  <a:pt x="498718" y="7550792"/>
                </a:lnTo>
                <a:lnTo>
                  <a:pt x="464164" y="7522642"/>
                </a:lnTo>
                <a:lnTo>
                  <a:pt x="430603" y="7493352"/>
                </a:lnTo>
                <a:lnTo>
                  <a:pt x="398066" y="7462949"/>
                </a:lnTo>
                <a:lnTo>
                  <a:pt x="366581" y="7431464"/>
                </a:lnTo>
                <a:lnTo>
                  <a:pt x="336180" y="7398926"/>
                </a:lnTo>
                <a:lnTo>
                  <a:pt x="306890" y="7365365"/>
                </a:lnTo>
                <a:lnTo>
                  <a:pt x="278742" y="7330809"/>
                </a:lnTo>
                <a:lnTo>
                  <a:pt x="251764" y="7295289"/>
                </a:lnTo>
                <a:lnTo>
                  <a:pt x="225987" y="7258835"/>
                </a:lnTo>
                <a:lnTo>
                  <a:pt x="201440" y="7221474"/>
                </a:lnTo>
                <a:lnTo>
                  <a:pt x="178152" y="7183238"/>
                </a:lnTo>
                <a:lnTo>
                  <a:pt x="156153" y="7144155"/>
                </a:lnTo>
                <a:lnTo>
                  <a:pt x="135473" y="7104255"/>
                </a:lnTo>
                <a:lnTo>
                  <a:pt x="116140" y="7063568"/>
                </a:lnTo>
                <a:lnTo>
                  <a:pt x="98184" y="7022123"/>
                </a:lnTo>
                <a:lnTo>
                  <a:pt x="81635" y="6979949"/>
                </a:lnTo>
                <a:lnTo>
                  <a:pt x="66522" y="6937076"/>
                </a:lnTo>
                <a:lnTo>
                  <a:pt x="52875" y="6893533"/>
                </a:lnTo>
                <a:lnTo>
                  <a:pt x="40723" y="6849350"/>
                </a:lnTo>
                <a:lnTo>
                  <a:pt x="30096" y="6804557"/>
                </a:lnTo>
                <a:lnTo>
                  <a:pt x="21022" y="6759182"/>
                </a:lnTo>
                <a:lnTo>
                  <a:pt x="13533" y="6713256"/>
                </a:lnTo>
                <a:lnTo>
                  <a:pt x="7656" y="6666808"/>
                </a:lnTo>
                <a:lnTo>
                  <a:pt x="3422" y="6619867"/>
                </a:lnTo>
                <a:lnTo>
                  <a:pt x="860" y="6572462"/>
                </a:lnTo>
                <a:lnTo>
                  <a:pt x="0" y="6524625"/>
                </a:lnTo>
                <a:lnTo>
                  <a:pt x="0" y="13049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9573895" indent="-343535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9575165" algn="l"/>
              </a:tabLst>
            </a:pPr>
            <a:r>
              <a:rPr dirty="0" spc="-125"/>
              <a:t>메인페이지에서 장바구니에 </a:t>
            </a:r>
            <a:r>
              <a:rPr dirty="0" spc="-114"/>
              <a:t>담은 경우 </a:t>
            </a:r>
            <a:r>
              <a:rPr dirty="0" spc="-50" b="1">
                <a:solidFill>
                  <a:srgbClr val="FF0000"/>
                </a:solidFill>
                <a:latin typeface="맑은 고딕"/>
                <a:cs typeface="맑은 고딕"/>
              </a:rPr>
              <a:t>Basket </a:t>
            </a:r>
            <a:r>
              <a:rPr dirty="0" spc="-45" b="1">
                <a:solidFill>
                  <a:srgbClr val="FF0000"/>
                </a:solidFill>
                <a:latin typeface="맑은 고딕"/>
                <a:cs typeface="맑은 고딕"/>
              </a:rPr>
              <a:t>table에</a:t>
            </a:r>
            <a:r>
              <a:rPr dirty="0" spc="-3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25" b="1">
                <a:solidFill>
                  <a:srgbClr val="FF0000"/>
                </a:solidFill>
                <a:latin typeface="맑은 고딕"/>
                <a:cs typeface="맑은 고딕"/>
              </a:rPr>
              <a:t>저장</a:t>
            </a:r>
          </a:p>
          <a:p>
            <a:pPr marL="8844915"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</a:p>
          <a:p>
            <a:pPr marL="8844915">
              <a:lnSpc>
                <a:spcPct val="100000"/>
              </a:lnSpc>
              <a:spcBef>
                <a:spcPts val="5"/>
              </a:spcBef>
              <a:buClr>
                <a:srgbClr val="0F0F0F"/>
              </a:buClr>
              <a:buFont typeface="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9200515" indent="-342900">
              <a:lnSpc>
                <a:spcPct val="100000"/>
              </a:lnSpc>
              <a:buAutoNum type="arabicPeriod"/>
              <a:tabLst>
                <a:tab pos="9201150" algn="l"/>
              </a:tabLst>
            </a:pPr>
            <a:r>
              <a:rPr dirty="0" spc="-125"/>
              <a:t>결제완료시 </a:t>
            </a:r>
            <a:r>
              <a:rPr dirty="0" spc="-40" b="1">
                <a:solidFill>
                  <a:srgbClr val="FF0000"/>
                </a:solidFill>
                <a:latin typeface="맑은 고딕"/>
                <a:cs typeface="맑은 고딕"/>
              </a:rPr>
              <a:t>Order </a:t>
            </a:r>
            <a:r>
              <a:rPr dirty="0" spc="-55" b="1">
                <a:solidFill>
                  <a:srgbClr val="FF0000"/>
                </a:solidFill>
                <a:latin typeface="맑은 고딕"/>
                <a:cs typeface="맑은 고딕"/>
              </a:rPr>
              <a:t>Table로 </a:t>
            </a:r>
            <a:r>
              <a:rPr dirty="0" spc="-120" b="1">
                <a:solidFill>
                  <a:srgbClr val="FF0000"/>
                </a:solidFill>
                <a:latin typeface="맑은 고딕"/>
                <a:cs typeface="맑은 고딕"/>
              </a:rPr>
              <a:t>복사</a:t>
            </a:r>
            <a:r>
              <a:rPr dirty="0" spc="-120"/>
              <a:t>되며 </a:t>
            </a:r>
            <a:r>
              <a:rPr dirty="0" spc="-125"/>
              <a:t>장바구니에 </a:t>
            </a:r>
            <a:r>
              <a:rPr dirty="0" spc="-114"/>
              <a:t>결제 </a:t>
            </a:r>
            <a:r>
              <a:rPr dirty="0" spc="-120"/>
              <a:t>완료된</a:t>
            </a:r>
            <a:r>
              <a:rPr dirty="0" spc="-375"/>
              <a:t> </a:t>
            </a:r>
            <a:r>
              <a:rPr dirty="0" spc="-130"/>
              <a:t>상품</a:t>
            </a:r>
          </a:p>
          <a:p>
            <a:pPr algn="ctr" marL="9187815">
              <a:lnSpc>
                <a:spcPct val="100000"/>
              </a:lnSpc>
              <a:spcBef>
                <a:spcPts val="980"/>
              </a:spcBef>
            </a:pPr>
            <a:r>
              <a:rPr dirty="0" spc="-130"/>
              <a:t>삭제</a:t>
            </a:r>
          </a:p>
          <a:p>
            <a:pPr marL="8844915">
              <a:lnSpc>
                <a:spcPct val="100000"/>
              </a:lnSpc>
            </a:pPr>
          </a:p>
          <a:p>
            <a:pPr marL="8844915"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10318750" indent="-343535">
              <a:lnSpc>
                <a:spcPct val="100000"/>
              </a:lnSpc>
              <a:buAutoNum type="arabicPeriod" startAt="3"/>
              <a:tabLst>
                <a:tab pos="10320020" algn="l"/>
              </a:tabLst>
            </a:pPr>
            <a:r>
              <a:rPr dirty="0" spc="-120"/>
              <a:t>선택에 체크박스 활성화시 버튼이</a:t>
            </a:r>
            <a:r>
              <a:rPr dirty="0" spc="-190"/>
              <a:t> </a:t>
            </a:r>
            <a:r>
              <a:rPr dirty="0" spc="-130"/>
              <a:t>활성화되며</a:t>
            </a:r>
          </a:p>
          <a:p>
            <a:pPr marL="9965690">
              <a:lnSpc>
                <a:spcPct val="100000"/>
              </a:lnSpc>
              <a:spcBef>
                <a:spcPts val="975"/>
              </a:spcBef>
            </a:pPr>
            <a:r>
              <a:rPr dirty="0" spc="-110" b="1">
                <a:solidFill>
                  <a:srgbClr val="FF0000"/>
                </a:solidFill>
                <a:latin typeface="맑은 고딕"/>
                <a:cs typeface="맑은 고딕"/>
              </a:rPr>
              <a:t>수량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14" b="1">
                <a:solidFill>
                  <a:srgbClr val="FF0000"/>
                </a:solidFill>
                <a:latin typeface="맑은 고딕"/>
                <a:cs typeface="맑은 고딕"/>
              </a:rPr>
              <a:t>수정과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14" b="1">
                <a:solidFill>
                  <a:srgbClr val="FF0000"/>
                </a:solidFill>
                <a:latin typeface="맑은 고딕"/>
                <a:cs typeface="맑은 고딕"/>
              </a:rPr>
              <a:t>해당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10" b="1">
                <a:solidFill>
                  <a:srgbClr val="FF0000"/>
                </a:solidFill>
                <a:latin typeface="맑은 고딕"/>
                <a:cs typeface="맑은 고딕"/>
              </a:rPr>
              <a:t>품목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55" b="1">
                <a:solidFill>
                  <a:srgbClr val="FF0000"/>
                </a:solidFill>
                <a:latin typeface="맑은 고딕"/>
                <a:cs typeface="맑은 고딕"/>
              </a:rPr>
              <a:t>삭제,</a:t>
            </a:r>
            <a:r>
              <a:rPr dirty="0" spc="-16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10" b="1">
                <a:solidFill>
                  <a:srgbClr val="FF0000"/>
                </a:solidFill>
                <a:latin typeface="맑은 고딕"/>
                <a:cs typeface="맑은 고딕"/>
              </a:rPr>
              <a:t>다수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10" b="1">
                <a:solidFill>
                  <a:srgbClr val="FF0000"/>
                </a:solidFill>
                <a:latin typeface="맑은 고딕"/>
                <a:cs typeface="맑은 고딕"/>
              </a:rPr>
              <a:t>품목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10" b="1">
                <a:solidFill>
                  <a:srgbClr val="FF0000"/>
                </a:solidFill>
                <a:latin typeface="맑은 고딕"/>
                <a:cs typeface="맑은 고딕"/>
              </a:rPr>
              <a:t>결제</a:t>
            </a:r>
            <a:r>
              <a:rPr dirty="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pc="-130" b="1">
                <a:solidFill>
                  <a:srgbClr val="FF0000"/>
                </a:solidFill>
                <a:latin typeface="맑은 고딕"/>
                <a:cs typeface="맑은 고딕"/>
              </a:rPr>
              <a:t>가능</a:t>
            </a:r>
          </a:p>
        </p:txBody>
      </p:sp>
      <p:sp>
        <p:nvSpPr>
          <p:cNvPr id="9" name="object 9"/>
          <p:cNvSpPr/>
          <p:nvPr/>
        </p:nvSpPr>
        <p:spPr>
          <a:xfrm>
            <a:off x="133350" y="3266947"/>
            <a:ext cx="8986901" cy="5110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685925"/>
            <a:ext cx="15059025" cy="7658100"/>
          </a:xfrm>
          <a:custGeom>
            <a:avLst/>
            <a:gdLst/>
            <a:ahLst/>
            <a:cxnLst/>
            <a:rect l="l" t="t" r="r" b="b"/>
            <a:pathLst>
              <a:path w="15059025" h="7658100">
                <a:moveTo>
                  <a:pt x="14982825" y="0"/>
                </a:moveTo>
                <a:lnTo>
                  <a:pt x="76200" y="0"/>
                </a:lnTo>
                <a:lnTo>
                  <a:pt x="46505" y="5976"/>
                </a:lnTo>
                <a:lnTo>
                  <a:pt x="22288" y="22288"/>
                </a:lnTo>
                <a:lnTo>
                  <a:pt x="5976" y="46505"/>
                </a:lnTo>
                <a:lnTo>
                  <a:pt x="0" y="76200"/>
                </a:lnTo>
                <a:lnTo>
                  <a:pt x="0" y="7581938"/>
                </a:lnTo>
                <a:lnTo>
                  <a:pt x="5976" y="7611583"/>
                </a:lnTo>
                <a:lnTo>
                  <a:pt x="22288" y="7635792"/>
                </a:lnTo>
                <a:lnTo>
                  <a:pt x="46505" y="7652114"/>
                </a:lnTo>
                <a:lnTo>
                  <a:pt x="76200" y="7658100"/>
                </a:lnTo>
                <a:lnTo>
                  <a:pt x="14982825" y="7658100"/>
                </a:lnTo>
                <a:lnTo>
                  <a:pt x="15012519" y="7652114"/>
                </a:lnTo>
                <a:lnTo>
                  <a:pt x="15036736" y="7635792"/>
                </a:lnTo>
                <a:lnTo>
                  <a:pt x="15053048" y="7611583"/>
                </a:lnTo>
                <a:lnTo>
                  <a:pt x="15059025" y="7581938"/>
                </a:lnTo>
                <a:lnTo>
                  <a:pt x="15059025" y="76200"/>
                </a:lnTo>
                <a:lnTo>
                  <a:pt x="15053048" y="46505"/>
                </a:lnTo>
                <a:lnTo>
                  <a:pt x="15036736" y="22288"/>
                </a:lnTo>
                <a:lnTo>
                  <a:pt x="15012519" y="5976"/>
                </a:lnTo>
                <a:lnTo>
                  <a:pt x="14982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4000" y="1685925"/>
            <a:ext cx="15059025" cy="7658100"/>
          </a:xfrm>
          <a:custGeom>
            <a:avLst/>
            <a:gdLst/>
            <a:ahLst/>
            <a:cxnLst/>
            <a:rect l="l" t="t" r="r" b="b"/>
            <a:pathLst>
              <a:path w="15059025" h="7658100">
                <a:moveTo>
                  <a:pt x="76200" y="0"/>
                </a:moveTo>
                <a:lnTo>
                  <a:pt x="14982825" y="0"/>
                </a:lnTo>
                <a:lnTo>
                  <a:pt x="15012519" y="5976"/>
                </a:lnTo>
                <a:lnTo>
                  <a:pt x="15036736" y="22288"/>
                </a:lnTo>
                <a:lnTo>
                  <a:pt x="15053048" y="46505"/>
                </a:lnTo>
                <a:lnTo>
                  <a:pt x="15059025" y="76200"/>
                </a:lnTo>
                <a:lnTo>
                  <a:pt x="15059025" y="7581938"/>
                </a:lnTo>
                <a:lnTo>
                  <a:pt x="15053048" y="7611583"/>
                </a:lnTo>
                <a:lnTo>
                  <a:pt x="15036736" y="7635792"/>
                </a:lnTo>
                <a:lnTo>
                  <a:pt x="15012519" y="7652114"/>
                </a:lnTo>
                <a:lnTo>
                  <a:pt x="14982825" y="7658100"/>
                </a:lnTo>
                <a:lnTo>
                  <a:pt x="76200" y="7658100"/>
                </a:lnTo>
                <a:lnTo>
                  <a:pt x="46505" y="7652114"/>
                </a:lnTo>
                <a:lnTo>
                  <a:pt x="22288" y="7635792"/>
                </a:lnTo>
                <a:lnTo>
                  <a:pt x="5976" y="7611583"/>
                </a:lnTo>
                <a:lnTo>
                  <a:pt x="0" y="7581938"/>
                </a:lnTo>
                <a:lnTo>
                  <a:pt x="0" y="76200"/>
                </a:lnTo>
                <a:lnTo>
                  <a:pt x="5976" y="46505"/>
                </a:lnTo>
                <a:lnTo>
                  <a:pt x="22288" y="22288"/>
                </a:lnTo>
                <a:lnTo>
                  <a:pt x="46505" y="5976"/>
                </a:lnTo>
                <a:lnTo>
                  <a:pt x="7620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75611" y="355981"/>
            <a:ext cx="3136265" cy="3184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11625" y="355981"/>
            <a:ext cx="3136138" cy="3184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45733" y="355981"/>
            <a:ext cx="3136265" cy="3184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70772" y="355981"/>
            <a:ext cx="3136265" cy="3184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19918" y="355981"/>
            <a:ext cx="3136264" cy="3184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154534" y="355981"/>
            <a:ext cx="3136138" cy="31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613130" y="355981"/>
            <a:ext cx="3136137" cy="3184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29535" y="2317432"/>
            <a:ext cx="1264920" cy="81470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5150" spc="-275" b="1">
                <a:latin typeface="맑은 고딕"/>
                <a:cs typeface="맑은 고딕"/>
              </a:rPr>
              <a:t>목차</a:t>
            </a:r>
            <a:endParaRPr sz="5150">
              <a:latin typeface="맑은 고딕"/>
              <a:cs typeface="맑은 고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1969" y="2983547"/>
            <a:ext cx="38354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50" b="1">
                <a:solidFill>
                  <a:srgbClr val="EF6A4D"/>
                </a:solidFill>
                <a:latin typeface="Noto Sans KR Black"/>
                <a:cs typeface="Noto Sans KR Black"/>
              </a:rPr>
              <a:t>1.</a:t>
            </a:r>
            <a:endParaRPr sz="3050">
              <a:latin typeface="Noto Sans KR Black"/>
              <a:cs typeface="Noto Sans KR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71969" y="4612322"/>
            <a:ext cx="38354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50" b="1">
                <a:solidFill>
                  <a:srgbClr val="EF6A4D"/>
                </a:solidFill>
                <a:latin typeface="Noto Sans KR Black"/>
                <a:cs typeface="Noto Sans KR Black"/>
              </a:rPr>
              <a:t>3.</a:t>
            </a:r>
            <a:endParaRPr sz="3050">
              <a:latin typeface="Noto Sans KR Black"/>
              <a:cs typeface="Noto Sans KR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08951" y="3872547"/>
            <a:ext cx="247650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0F0F0F"/>
                </a:solidFill>
                <a:latin typeface="맑은 고딕"/>
                <a:cs typeface="맑은 고딕"/>
              </a:rPr>
              <a:t>개발동기 및</a:t>
            </a:r>
            <a:r>
              <a:rPr dirty="0" sz="2700" spc="-34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700" spc="-155" b="1">
                <a:solidFill>
                  <a:srgbClr val="0F0F0F"/>
                </a:solidFill>
                <a:latin typeface="맑은 고딕"/>
                <a:cs typeface="맑은 고딕"/>
              </a:rPr>
              <a:t>목적</a:t>
            </a:r>
            <a:endParaRPr sz="27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08951" y="4644453"/>
            <a:ext cx="315785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14" b="1">
                <a:solidFill>
                  <a:srgbClr val="0F0F0F"/>
                </a:solidFill>
                <a:latin typeface="Noto Sans KR Black"/>
                <a:cs typeface="Noto Sans KR Black"/>
              </a:rPr>
              <a:t>ERD </a:t>
            </a:r>
            <a:r>
              <a:rPr dirty="0" sz="2700" spc="-100" b="1">
                <a:solidFill>
                  <a:srgbClr val="0F0F0F"/>
                </a:solidFill>
                <a:latin typeface="Noto Sans KR Black"/>
                <a:cs typeface="Noto Sans KR Black"/>
              </a:rPr>
              <a:t>&amp; </a:t>
            </a:r>
            <a:r>
              <a:rPr dirty="0" sz="2700" spc="-160" b="1">
                <a:solidFill>
                  <a:srgbClr val="0F0F0F"/>
                </a:solidFill>
                <a:latin typeface="맑은 고딕"/>
                <a:cs typeface="맑은 고딕"/>
              </a:rPr>
              <a:t>프로그램</a:t>
            </a:r>
            <a:r>
              <a:rPr dirty="0" sz="2700" spc="18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700" spc="-155" b="1">
                <a:solidFill>
                  <a:srgbClr val="0F0F0F"/>
                </a:solidFill>
                <a:latin typeface="맑은 고딕"/>
                <a:cs typeface="맑은 고딕"/>
              </a:rPr>
              <a:t>구조</a:t>
            </a:r>
            <a:endParaRPr sz="2700">
              <a:latin typeface="맑은 고딕"/>
              <a:cs typeface="맑은 고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08951" y="5411152"/>
            <a:ext cx="305054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60" b="1">
                <a:solidFill>
                  <a:srgbClr val="0F0F0F"/>
                </a:solidFill>
                <a:latin typeface="맑은 고딕"/>
                <a:cs typeface="맑은 고딕"/>
              </a:rPr>
              <a:t>화면구성 </a:t>
            </a:r>
            <a:r>
              <a:rPr dirty="0" sz="2700" spc="-100" b="1">
                <a:solidFill>
                  <a:srgbClr val="0F0F0F"/>
                </a:solidFill>
                <a:latin typeface="Noto Sans KR Black"/>
                <a:cs typeface="Noto Sans KR Black"/>
              </a:rPr>
              <a:t>&amp;</a:t>
            </a:r>
            <a:r>
              <a:rPr dirty="0" sz="2700" spc="5" b="1">
                <a:solidFill>
                  <a:srgbClr val="0F0F0F"/>
                </a:solidFill>
                <a:latin typeface="Noto Sans KR Black"/>
                <a:cs typeface="Noto Sans KR Black"/>
              </a:rPr>
              <a:t> </a:t>
            </a:r>
            <a:r>
              <a:rPr dirty="0" sz="2700" spc="-160" b="1">
                <a:solidFill>
                  <a:srgbClr val="0F0F0F"/>
                </a:solidFill>
                <a:latin typeface="맑은 고딕"/>
                <a:cs typeface="맑은 고딕"/>
              </a:rPr>
              <a:t>시연영상</a:t>
            </a:r>
            <a:endParaRPr sz="2700">
              <a:latin typeface="맑은 고딕"/>
              <a:cs typeface="맑은 고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08951" y="6268148"/>
            <a:ext cx="1402080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spc="-130" b="1">
                <a:solidFill>
                  <a:srgbClr val="0F0F0F"/>
                </a:solidFill>
                <a:latin typeface="Noto Sans KR Black"/>
                <a:cs typeface="Noto Sans KR Black"/>
              </a:rPr>
              <a:t>Epilogue</a:t>
            </a:r>
            <a:endParaRPr sz="2700">
              <a:latin typeface="Noto Sans KR Black"/>
              <a:cs typeface="Noto Sans KR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08951" y="7184961"/>
            <a:ext cx="989965" cy="43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solidFill>
                  <a:srgbClr val="0F0F0F"/>
                </a:solidFill>
                <a:latin typeface="Noto Sans KR Black"/>
                <a:cs typeface="Noto Sans KR Black"/>
              </a:rPr>
              <a:t>Q </a:t>
            </a:r>
            <a:r>
              <a:rPr dirty="0" sz="2700" spc="-100" b="1">
                <a:solidFill>
                  <a:srgbClr val="0F0F0F"/>
                </a:solidFill>
                <a:latin typeface="Noto Sans KR Black"/>
                <a:cs typeface="Noto Sans KR Black"/>
              </a:rPr>
              <a:t>&amp;</a:t>
            </a:r>
            <a:r>
              <a:rPr dirty="0" sz="2700" spc="235" b="1">
                <a:solidFill>
                  <a:srgbClr val="0F0F0F"/>
                </a:solidFill>
                <a:latin typeface="Noto Sans KR Black"/>
                <a:cs typeface="Noto Sans KR Black"/>
              </a:rPr>
              <a:t> </a:t>
            </a:r>
            <a:r>
              <a:rPr dirty="0" sz="2700" spc="150" b="1">
                <a:solidFill>
                  <a:srgbClr val="0F0F0F"/>
                </a:solidFill>
                <a:latin typeface="Noto Sans KR Black"/>
                <a:cs typeface="Noto Sans KR Black"/>
              </a:rPr>
              <a:t>A</a:t>
            </a:r>
            <a:endParaRPr sz="2700">
              <a:latin typeface="Noto Sans KR Black"/>
              <a:cs typeface="Noto Sans KR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871969" y="5378450"/>
            <a:ext cx="383540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55" b="1">
                <a:solidFill>
                  <a:srgbClr val="EF6A4D"/>
                </a:solidFill>
                <a:latin typeface="Noto Sans KR Black"/>
                <a:cs typeface="Noto Sans KR Black"/>
              </a:rPr>
              <a:t>4.</a:t>
            </a:r>
            <a:endParaRPr sz="3050">
              <a:latin typeface="Noto Sans KR Black"/>
              <a:cs typeface="Noto Sans KR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71969" y="6235446"/>
            <a:ext cx="383540" cy="4953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050" spc="-55" b="1">
                <a:solidFill>
                  <a:srgbClr val="EF6A4D"/>
                </a:solidFill>
                <a:latin typeface="Noto Sans KR Black"/>
                <a:cs typeface="Noto Sans KR Black"/>
              </a:rPr>
              <a:t>5.</a:t>
            </a:r>
            <a:endParaRPr sz="3050">
              <a:latin typeface="Noto Sans KR Black"/>
              <a:cs typeface="Noto Sans KR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71969" y="7152957"/>
            <a:ext cx="38354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50" b="1">
                <a:solidFill>
                  <a:srgbClr val="EF6A4D"/>
                </a:solidFill>
                <a:latin typeface="Noto Sans KR Black"/>
                <a:cs typeface="Noto Sans KR Black"/>
              </a:rPr>
              <a:t>6.</a:t>
            </a:r>
            <a:endParaRPr sz="3050">
              <a:latin typeface="Noto Sans KR Black"/>
              <a:cs typeface="Noto Sans KR Bl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00550" y="3590925"/>
            <a:ext cx="9258300" cy="0"/>
          </a:xfrm>
          <a:custGeom>
            <a:avLst/>
            <a:gdLst/>
            <a:ahLst/>
            <a:cxnLst/>
            <a:rect l="l" t="t" r="r" b="b"/>
            <a:pathLst>
              <a:path w="9258300" h="0">
                <a:moveTo>
                  <a:pt x="0" y="0"/>
                </a:moveTo>
                <a:lnTo>
                  <a:pt x="9258300" y="0"/>
                </a:lnTo>
              </a:path>
            </a:pathLst>
          </a:custGeom>
          <a:ln w="38100">
            <a:solidFill>
              <a:srgbClr val="CC4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400550" y="5181600"/>
            <a:ext cx="9258300" cy="0"/>
          </a:xfrm>
          <a:custGeom>
            <a:avLst/>
            <a:gdLst/>
            <a:ahLst/>
            <a:cxnLst/>
            <a:rect l="l" t="t" r="r" b="b"/>
            <a:pathLst>
              <a:path w="9258300" h="0">
                <a:moveTo>
                  <a:pt x="0" y="0"/>
                </a:moveTo>
                <a:lnTo>
                  <a:pt x="9258300" y="0"/>
                </a:lnTo>
              </a:path>
            </a:pathLst>
          </a:custGeom>
          <a:ln w="38100">
            <a:solidFill>
              <a:srgbClr val="CC4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400550" y="5972175"/>
            <a:ext cx="9258300" cy="0"/>
          </a:xfrm>
          <a:custGeom>
            <a:avLst/>
            <a:gdLst/>
            <a:ahLst/>
            <a:cxnLst/>
            <a:rect l="l" t="t" r="r" b="b"/>
            <a:pathLst>
              <a:path w="9258300" h="0">
                <a:moveTo>
                  <a:pt x="0" y="0"/>
                </a:moveTo>
                <a:lnTo>
                  <a:pt x="9258300" y="0"/>
                </a:lnTo>
              </a:path>
            </a:pathLst>
          </a:custGeom>
          <a:ln w="38100">
            <a:solidFill>
              <a:srgbClr val="CC4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400550" y="6810375"/>
            <a:ext cx="9258300" cy="0"/>
          </a:xfrm>
          <a:custGeom>
            <a:avLst/>
            <a:gdLst/>
            <a:ahLst/>
            <a:cxnLst/>
            <a:rect l="l" t="t" r="r" b="b"/>
            <a:pathLst>
              <a:path w="9258300" h="0">
                <a:moveTo>
                  <a:pt x="0" y="0"/>
                </a:moveTo>
                <a:lnTo>
                  <a:pt x="9258300" y="0"/>
                </a:lnTo>
              </a:path>
            </a:pathLst>
          </a:custGeom>
          <a:ln w="38100">
            <a:solidFill>
              <a:srgbClr val="CC4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00550" y="7762875"/>
            <a:ext cx="9258300" cy="0"/>
          </a:xfrm>
          <a:custGeom>
            <a:avLst/>
            <a:gdLst/>
            <a:ahLst/>
            <a:cxnLst/>
            <a:rect l="l" t="t" r="r" b="b"/>
            <a:pathLst>
              <a:path w="9258300" h="0">
                <a:moveTo>
                  <a:pt x="0" y="0"/>
                </a:moveTo>
                <a:lnTo>
                  <a:pt x="9258300" y="0"/>
                </a:lnTo>
              </a:path>
            </a:pathLst>
          </a:custGeom>
          <a:ln w="38100">
            <a:solidFill>
              <a:srgbClr val="CC4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871969" y="3857942"/>
            <a:ext cx="38354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50" b="1">
                <a:solidFill>
                  <a:srgbClr val="EF6A4D"/>
                </a:solidFill>
                <a:latin typeface="Noto Sans KR Black"/>
                <a:cs typeface="Noto Sans KR Black"/>
              </a:rPr>
              <a:t>2.</a:t>
            </a:r>
            <a:endParaRPr sz="3050">
              <a:latin typeface="Noto Sans KR Black"/>
              <a:cs typeface="Noto Sans KR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08951" y="3069526"/>
            <a:ext cx="129222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135" b="1">
                <a:solidFill>
                  <a:srgbClr val="0F0F0F"/>
                </a:solidFill>
                <a:latin typeface="맑은 고딕"/>
                <a:cs typeface="맑은 고딕"/>
              </a:rPr>
              <a:t>개</a:t>
            </a:r>
            <a:r>
              <a:rPr dirty="0" sz="2600" spc="-125" b="1">
                <a:solidFill>
                  <a:srgbClr val="0F0F0F"/>
                </a:solidFill>
                <a:latin typeface="맑은 고딕"/>
                <a:cs typeface="맑은 고딕"/>
              </a:rPr>
              <a:t>발</a:t>
            </a:r>
            <a:r>
              <a:rPr dirty="0" sz="2600" spc="-60" b="1">
                <a:solidFill>
                  <a:srgbClr val="0F0F0F"/>
                </a:solidFill>
                <a:latin typeface="맑은 고딕"/>
                <a:cs typeface="맑은 고딕"/>
              </a:rPr>
              <a:t>환</a:t>
            </a:r>
            <a:r>
              <a:rPr dirty="0" sz="2600" spc="-135" b="1">
                <a:solidFill>
                  <a:srgbClr val="0F0F0F"/>
                </a:solidFill>
                <a:latin typeface="맑은 고딕"/>
                <a:cs typeface="맑은 고딕"/>
              </a:rPr>
              <a:t>경</a:t>
            </a:r>
            <a:endParaRPr sz="2600">
              <a:latin typeface="맑은 고딕"/>
              <a:cs typeface="맑은 고딕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400550" y="4410075"/>
            <a:ext cx="9258300" cy="0"/>
          </a:xfrm>
          <a:custGeom>
            <a:avLst/>
            <a:gdLst/>
            <a:ahLst/>
            <a:cxnLst/>
            <a:rect l="l" t="t" r="r" b="b"/>
            <a:pathLst>
              <a:path w="9258300" h="0">
                <a:moveTo>
                  <a:pt x="0" y="0"/>
                </a:moveTo>
                <a:lnTo>
                  <a:pt x="9258300" y="0"/>
                </a:lnTo>
              </a:path>
            </a:pathLst>
          </a:custGeom>
          <a:ln w="38100">
            <a:solidFill>
              <a:srgbClr val="CC49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2950" y="6315075"/>
            <a:ext cx="16544925" cy="3743325"/>
          </a:xfrm>
          <a:custGeom>
            <a:avLst/>
            <a:gdLst/>
            <a:ahLst/>
            <a:cxnLst/>
            <a:rect l="l" t="t" r="r" b="b"/>
            <a:pathLst>
              <a:path w="16544925" h="3743325">
                <a:moveTo>
                  <a:pt x="15920973" y="0"/>
                </a:moveTo>
                <a:lnTo>
                  <a:pt x="623951" y="0"/>
                </a:lnTo>
                <a:lnTo>
                  <a:pt x="575185" y="1876"/>
                </a:lnTo>
                <a:lnTo>
                  <a:pt x="527447" y="7414"/>
                </a:lnTo>
                <a:lnTo>
                  <a:pt x="480875" y="16474"/>
                </a:lnTo>
                <a:lnTo>
                  <a:pt x="435608" y="28919"/>
                </a:lnTo>
                <a:lnTo>
                  <a:pt x="391783" y="44608"/>
                </a:lnTo>
                <a:lnTo>
                  <a:pt x="349540" y="63405"/>
                </a:lnTo>
                <a:lnTo>
                  <a:pt x="309018" y="85169"/>
                </a:lnTo>
                <a:lnTo>
                  <a:pt x="270355" y="109764"/>
                </a:lnTo>
                <a:lnTo>
                  <a:pt x="233689" y="137050"/>
                </a:lnTo>
                <a:lnTo>
                  <a:pt x="199160" y="166888"/>
                </a:lnTo>
                <a:lnTo>
                  <a:pt x="166906" y="199140"/>
                </a:lnTo>
                <a:lnTo>
                  <a:pt x="137066" y="233668"/>
                </a:lnTo>
                <a:lnTo>
                  <a:pt x="109778" y="270332"/>
                </a:lnTo>
                <a:lnTo>
                  <a:pt x="85181" y="308995"/>
                </a:lnTo>
                <a:lnTo>
                  <a:pt x="63414" y="349518"/>
                </a:lnTo>
                <a:lnTo>
                  <a:pt x="44615" y="391762"/>
                </a:lnTo>
                <a:lnTo>
                  <a:pt x="28923" y="435589"/>
                </a:lnTo>
                <a:lnTo>
                  <a:pt x="16477" y="480859"/>
                </a:lnTo>
                <a:lnTo>
                  <a:pt x="7415" y="527436"/>
                </a:lnTo>
                <a:lnTo>
                  <a:pt x="1877" y="575179"/>
                </a:lnTo>
                <a:lnTo>
                  <a:pt x="0" y="623951"/>
                </a:lnTo>
                <a:lnTo>
                  <a:pt x="0" y="3119437"/>
                </a:lnTo>
                <a:lnTo>
                  <a:pt x="1877" y="3168193"/>
                </a:lnTo>
                <a:lnTo>
                  <a:pt x="7415" y="3215924"/>
                </a:lnTo>
                <a:lnTo>
                  <a:pt x="16477" y="3262489"/>
                </a:lnTo>
                <a:lnTo>
                  <a:pt x="28923" y="3307750"/>
                </a:lnTo>
                <a:lnTo>
                  <a:pt x="44615" y="3351569"/>
                </a:lnTo>
                <a:lnTo>
                  <a:pt x="63414" y="3393807"/>
                </a:lnTo>
                <a:lnTo>
                  <a:pt x="85181" y="3434325"/>
                </a:lnTo>
                <a:lnTo>
                  <a:pt x="109778" y="3472985"/>
                </a:lnTo>
                <a:lnTo>
                  <a:pt x="137066" y="3509647"/>
                </a:lnTo>
                <a:lnTo>
                  <a:pt x="166906" y="3544173"/>
                </a:lnTo>
                <a:lnTo>
                  <a:pt x="199160" y="3576425"/>
                </a:lnTo>
                <a:lnTo>
                  <a:pt x="233689" y="3606263"/>
                </a:lnTo>
                <a:lnTo>
                  <a:pt x="270355" y="3633550"/>
                </a:lnTo>
                <a:lnTo>
                  <a:pt x="309018" y="3658146"/>
                </a:lnTo>
                <a:lnTo>
                  <a:pt x="349540" y="3679912"/>
                </a:lnTo>
                <a:lnTo>
                  <a:pt x="391783" y="3698710"/>
                </a:lnTo>
                <a:lnTo>
                  <a:pt x="435608" y="3714401"/>
                </a:lnTo>
                <a:lnTo>
                  <a:pt x="480875" y="3726847"/>
                </a:lnTo>
                <a:lnTo>
                  <a:pt x="527447" y="3735909"/>
                </a:lnTo>
                <a:lnTo>
                  <a:pt x="575185" y="3741447"/>
                </a:lnTo>
                <a:lnTo>
                  <a:pt x="623951" y="3743325"/>
                </a:lnTo>
                <a:lnTo>
                  <a:pt x="15920973" y="3743325"/>
                </a:lnTo>
                <a:lnTo>
                  <a:pt x="15969745" y="3741447"/>
                </a:lnTo>
                <a:lnTo>
                  <a:pt x="16017488" y="3735909"/>
                </a:lnTo>
                <a:lnTo>
                  <a:pt x="16064065" y="3726847"/>
                </a:lnTo>
                <a:lnTo>
                  <a:pt x="16109335" y="3714401"/>
                </a:lnTo>
                <a:lnTo>
                  <a:pt x="16153162" y="3698710"/>
                </a:lnTo>
                <a:lnTo>
                  <a:pt x="16195406" y="3679912"/>
                </a:lnTo>
                <a:lnTo>
                  <a:pt x="16235929" y="3658146"/>
                </a:lnTo>
                <a:lnTo>
                  <a:pt x="16274592" y="3633550"/>
                </a:lnTo>
                <a:lnTo>
                  <a:pt x="16311256" y="3606263"/>
                </a:lnTo>
                <a:lnTo>
                  <a:pt x="16345784" y="3576425"/>
                </a:lnTo>
                <a:lnTo>
                  <a:pt x="16378036" y="3544173"/>
                </a:lnTo>
                <a:lnTo>
                  <a:pt x="16407874" y="3509647"/>
                </a:lnTo>
                <a:lnTo>
                  <a:pt x="16435160" y="3472985"/>
                </a:lnTo>
                <a:lnTo>
                  <a:pt x="16459755" y="3434325"/>
                </a:lnTo>
                <a:lnTo>
                  <a:pt x="16481519" y="3393807"/>
                </a:lnTo>
                <a:lnTo>
                  <a:pt x="16500316" y="3351569"/>
                </a:lnTo>
                <a:lnTo>
                  <a:pt x="16516005" y="3307750"/>
                </a:lnTo>
                <a:lnTo>
                  <a:pt x="16528450" y="3262489"/>
                </a:lnTo>
                <a:lnTo>
                  <a:pt x="16537510" y="3215924"/>
                </a:lnTo>
                <a:lnTo>
                  <a:pt x="16543048" y="3168193"/>
                </a:lnTo>
                <a:lnTo>
                  <a:pt x="16544925" y="3119437"/>
                </a:lnTo>
                <a:lnTo>
                  <a:pt x="16544925" y="623951"/>
                </a:lnTo>
                <a:lnTo>
                  <a:pt x="16543048" y="575179"/>
                </a:lnTo>
                <a:lnTo>
                  <a:pt x="16537510" y="527436"/>
                </a:lnTo>
                <a:lnTo>
                  <a:pt x="16528450" y="480859"/>
                </a:lnTo>
                <a:lnTo>
                  <a:pt x="16516005" y="435589"/>
                </a:lnTo>
                <a:lnTo>
                  <a:pt x="16500316" y="391762"/>
                </a:lnTo>
                <a:lnTo>
                  <a:pt x="16481519" y="349518"/>
                </a:lnTo>
                <a:lnTo>
                  <a:pt x="16459755" y="308995"/>
                </a:lnTo>
                <a:lnTo>
                  <a:pt x="16435160" y="270332"/>
                </a:lnTo>
                <a:lnTo>
                  <a:pt x="16407874" y="233668"/>
                </a:lnTo>
                <a:lnTo>
                  <a:pt x="16378036" y="199140"/>
                </a:lnTo>
                <a:lnTo>
                  <a:pt x="16345784" y="166888"/>
                </a:lnTo>
                <a:lnTo>
                  <a:pt x="16311256" y="137050"/>
                </a:lnTo>
                <a:lnTo>
                  <a:pt x="16274592" y="109764"/>
                </a:lnTo>
                <a:lnTo>
                  <a:pt x="16235929" y="85169"/>
                </a:lnTo>
                <a:lnTo>
                  <a:pt x="16195406" y="63405"/>
                </a:lnTo>
                <a:lnTo>
                  <a:pt x="16153162" y="44608"/>
                </a:lnTo>
                <a:lnTo>
                  <a:pt x="16109335" y="28919"/>
                </a:lnTo>
                <a:lnTo>
                  <a:pt x="16064065" y="16474"/>
                </a:lnTo>
                <a:lnTo>
                  <a:pt x="16017488" y="7414"/>
                </a:lnTo>
                <a:lnTo>
                  <a:pt x="15969745" y="1876"/>
                </a:lnTo>
                <a:lnTo>
                  <a:pt x="1592097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2950" y="6315075"/>
            <a:ext cx="16544925" cy="3743325"/>
          </a:xfrm>
          <a:custGeom>
            <a:avLst/>
            <a:gdLst/>
            <a:ahLst/>
            <a:cxnLst/>
            <a:rect l="l" t="t" r="r" b="b"/>
            <a:pathLst>
              <a:path w="16544925" h="3743325">
                <a:moveTo>
                  <a:pt x="0" y="623951"/>
                </a:moveTo>
                <a:lnTo>
                  <a:pt x="1877" y="575179"/>
                </a:lnTo>
                <a:lnTo>
                  <a:pt x="7415" y="527436"/>
                </a:lnTo>
                <a:lnTo>
                  <a:pt x="16477" y="480859"/>
                </a:lnTo>
                <a:lnTo>
                  <a:pt x="28923" y="435589"/>
                </a:lnTo>
                <a:lnTo>
                  <a:pt x="44615" y="391762"/>
                </a:lnTo>
                <a:lnTo>
                  <a:pt x="63414" y="349518"/>
                </a:lnTo>
                <a:lnTo>
                  <a:pt x="85181" y="308995"/>
                </a:lnTo>
                <a:lnTo>
                  <a:pt x="109778" y="270332"/>
                </a:lnTo>
                <a:lnTo>
                  <a:pt x="137066" y="233668"/>
                </a:lnTo>
                <a:lnTo>
                  <a:pt x="166906" y="199140"/>
                </a:lnTo>
                <a:lnTo>
                  <a:pt x="199160" y="166888"/>
                </a:lnTo>
                <a:lnTo>
                  <a:pt x="233689" y="137050"/>
                </a:lnTo>
                <a:lnTo>
                  <a:pt x="270355" y="109764"/>
                </a:lnTo>
                <a:lnTo>
                  <a:pt x="309018" y="85169"/>
                </a:lnTo>
                <a:lnTo>
                  <a:pt x="349540" y="63405"/>
                </a:lnTo>
                <a:lnTo>
                  <a:pt x="391783" y="44608"/>
                </a:lnTo>
                <a:lnTo>
                  <a:pt x="435608" y="28919"/>
                </a:lnTo>
                <a:lnTo>
                  <a:pt x="480875" y="16474"/>
                </a:lnTo>
                <a:lnTo>
                  <a:pt x="527447" y="7414"/>
                </a:lnTo>
                <a:lnTo>
                  <a:pt x="575185" y="1876"/>
                </a:lnTo>
                <a:lnTo>
                  <a:pt x="623951" y="0"/>
                </a:lnTo>
                <a:lnTo>
                  <a:pt x="15920973" y="0"/>
                </a:lnTo>
                <a:lnTo>
                  <a:pt x="15969745" y="1876"/>
                </a:lnTo>
                <a:lnTo>
                  <a:pt x="16017488" y="7414"/>
                </a:lnTo>
                <a:lnTo>
                  <a:pt x="16064065" y="16474"/>
                </a:lnTo>
                <a:lnTo>
                  <a:pt x="16109335" y="28919"/>
                </a:lnTo>
                <a:lnTo>
                  <a:pt x="16153162" y="44608"/>
                </a:lnTo>
                <a:lnTo>
                  <a:pt x="16195406" y="63405"/>
                </a:lnTo>
                <a:lnTo>
                  <a:pt x="16235929" y="85169"/>
                </a:lnTo>
                <a:lnTo>
                  <a:pt x="16274592" y="109764"/>
                </a:lnTo>
                <a:lnTo>
                  <a:pt x="16311256" y="137050"/>
                </a:lnTo>
                <a:lnTo>
                  <a:pt x="16345784" y="166888"/>
                </a:lnTo>
                <a:lnTo>
                  <a:pt x="16378036" y="199140"/>
                </a:lnTo>
                <a:lnTo>
                  <a:pt x="16407874" y="233668"/>
                </a:lnTo>
                <a:lnTo>
                  <a:pt x="16435160" y="270332"/>
                </a:lnTo>
                <a:lnTo>
                  <a:pt x="16459755" y="308995"/>
                </a:lnTo>
                <a:lnTo>
                  <a:pt x="16481519" y="349518"/>
                </a:lnTo>
                <a:lnTo>
                  <a:pt x="16500316" y="391762"/>
                </a:lnTo>
                <a:lnTo>
                  <a:pt x="16516005" y="435589"/>
                </a:lnTo>
                <a:lnTo>
                  <a:pt x="16528450" y="480859"/>
                </a:lnTo>
                <a:lnTo>
                  <a:pt x="16537510" y="527436"/>
                </a:lnTo>
                <a:lnTo>
                  <a:pt x="16543048" y="575179"/>
                </a:lnTo>
                <a:lnTo>
                  <a:pt x="16544925" y="623951"/>
                </a:lnTo>
                <a:lnTo>
                  <a:pt x="16544925" y="3119437"/>
                </a:lnTo>
                <a:lnTo>
                  <a:pt x="16543048" y="3168193"/>
                </a:lnTo>
                <a:lnTo>
                  <a:pt x="16537510" y="3215924"/>
                </a:lnTo>
                <a:lnTo>
                  <a:pt x="16528450" y="3262489"/>
                </a:lnTo>
                <a:lnTo>
                  <a:pt x="16516005" y="3307750"/>
                </a:lnTo>
                <a:lnTo>
                  <a:pt x="16500316" y="3351569"/>
                </a:lnTo>
                <a:lnTo>
                  <a:pt x="16481519" y="3393807"/>
                </a:lnTo>
                <a:lnTo>
                  <a:pt x="16459755" y="3434325"/>
                </a:lnTo>
                <a:lnTo>
                  <a:pt x="16435160" y="3472985"/>
                </a:lnTo>
                <a:lnTo>
                  <a:pt x="16407874" y="3509647"/>
                </a:lnTo>
                <a:lnTo>
                  <a:pt x="16378036" y="3544173"/>
                </a:lnTo>
                <a:lnTo>
                  <a:pt x="16345784" y="3576425"/>
                </a:lnTo>
                <a:lnTo>
                  <a:pt x="16311256" y="3606263"/>
                </a:lnTo>
                <a:lnTo>
                  <a:pt x="16274592" y="3633550"/>
                </a:lnTo>
                <a:lnTo>
                  <a:pt x="16235929" y="3658146"/>
                </a:lnTo>
                <a:lnTo>
                  <a:pt x="16195406" y="3679912"/>
                </a:lnTo>
                <a:lnTo>
                  <a:pt x="16153162" y="3698710"/>
                </a:lnTo>
                <a:lnTo>
                  <a:pt x="16109335" y="3714401"/>
                </a:lnTo>
                <a:lnTo>
                  <a:pt x="16064065" y="3726847"/>
                </a:lnTo>
                <a:lnTo>
                  <a:pt x="16017488" y="3735909"/>
                </a:lnTo>
                <a:lnTo>
                  <a:pt x="15969745" y="3741447"/>
                </a:lnTo>
                <a:lnTo>
                  <a:pt x="15920973" y="3743325"/>
                </a:lnTo>
                <a:lnTo>
                  <a:pt x="623951" y="3743325"/>
                </a:lnTo>
                <a:lnTo>
                  <a:pt x="575185" y="3741447"/>
                </a:lnTo>
                <a:lnTo>
                  <a:pt x="527447" y="3735909"/>
                </a:lnTo>
                <a:lnTo>
                  <a:pt x="480875" y="3726847"/>
                </a:lnTo>
                <a:lnTo>
                  <a:pt x="435608" y="3714401"/>
                </a:lnTo>
                <a:lnTo>
                  <a:pt x="391783" y="3698710"/>
                </a:lnTo>
                <a:lnTo>
                  <a:pt x="349540" y="3679912"/>
                </a:lnTo>
                <a:lnTo>
                  <a:pt x="309018" y="3658146"/>
                </a:lnTo>
                <a:lnTo>
                  <a:pt x="270355" y="3633550"/>
                </a:lnTo>
                <a:lnTo>
                  <a:pt x="233689" y="3606263"/>
                </a:lnTo>
                <a:lnTo>
                  <a:pt x="199160" y="3576425"/>
                </a:lnTo>
                <a:lnTo>
                  <a:pt x="166906" y="3544173"/>
                </a:lnTo>
                <a:lnTo>
                  <a:pt x="137066" y="3509647"/>
                </a:lnTo>
                <a:lnTo>
                  <a:pt x="109778" y="3472985"/>
                </a:lnTo>
                <a:lnTo>
                  <a:pt x="85181" y="3434325"/>
                </a:lnTo>
                <a:lnTo>
                  <a:pt x="63414" y="3393807"/>
                </a:lnTo>
                <a:lnTo>
                  <a:pt x="44615" y="3351569"/>
                </a:lnTo>
                <a:lnTo>
                  <a:pt x="28923" y="3307750"/>
                </a:lnTo>
                <a:lnTo>
                  <a:pt x="16477" y="3262489"/>
                </a:lnTo>
                <a:lnTo>
                  <a:pt x="7415" y="3215924"/>
                </a:lnTo>
                <a:lnTo>
                  <a:pt x="1877" y="3168193"/>
                </a:lnTo>
                <a:lnTo>
                  <a:pt x="0" y="3119437"/>
                </a:lnTo>
                <a:lnTo>
                  <a:pt x="0" y="6239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858765" y="7106666"/>
            <a:ext cx="8326120" cy="2174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95500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2096135" algn="l"/>
              </a:tabLst>
            </a:pPr>
            <a:r>
              <a:rPr dirty="0" sz="2000" spc="-125">
                <a:latin typeface="바탕"/>
                <a:cs typeface="바탕"/>
              </a:rPr>
              <a:t>최근본상품은 </a:t>
            </a:r>
            <a:r>
              <a:rPr dirty="0" sz="2000" spc="-114">
                <a:latin typeface="바탕"/>
                <a:cs typeface="바탕"/>
              </a:rPr>
              <a:t>유저 </a:t>
            </a:r>
            <a:r>
              <a:rPr dirty="0" sz="2000" spc="-100">
                <a:latin typeface="바탕"/>
                <a:cs typeface="바탕"/>
              </a:rPr>
              <a:t>당 </a:t>
            </a:r>
            <a:r>
              <a:rPr dirty="0" sz="2000" spc="-65">
                <a:latin typeface="바탕"/>
                <a:cs typeface="바탕"/>
              </a:rPr>
              <a:t>10개까지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기록</a:t>
            </a:r>
            <a:r>
              <a:rPr dirty="0" sz="2000" spc="-3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제한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AutoNum type="arabicPeriod"/>
            </a:pPr>
            <a:endParaRPr sz="21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6235" algn="l"/>
              </a:tabLst>
            </a:pPr>
            <a:r>
              <a:rPr dirty="0" sz="2000" spc="-120">
                <a:latin typeface="바탕"/>
                <a:cs typeface="바탕"/>
              </a:rPr>
              <a:t>유저가 </a:t>
            </a:r>
            <a:r>
              <a:rPr dirty="0" sz="2000" spc="-114">
                <a:latin typeface="바탕"/>
                <a:cs typeface="바탕"/>
              </a:rPr>
              <a:t>상품 </a:t>
            </a:r>
            <a:r>
              <a:rPr dirty="0" sz="2000" spc="-125">
                <a:latin typeface="바탕"/>
                <a:cs typeface="바탕"/>
              </a:rPr>
              <a:t>상세페이지로 </a:t>
            </a:r>
            <a:r>
              <a:rPr dirty="0" sz="2000" spc="-120">
                <a:latin typeface="바탕"/>
                <a:cs typeface="바탕"/>
              </a:rPr>
              <a:t>이동하면 상품을 구분하는 값들을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자동으로</a:t>
            </a:r>
            <a:r>
              <a:rPr dirty="0" sz="2000" spc="-30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저장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105535" indent="-342900">
              <a:lnSpc>
                <a:spcPct val="100000"/>
              </a:lnSpc>
              <a:buAutoNum type="arabicPeriod"/>
              <a:tabLst>
                <a:tab pos="1106170" algn="l"/>
              </a:tabLst>
            </a:pPr>
            <a:r>
              <a:rPr dirty="0" sz="2000" spc="-110">
                <a:latin typeface="바탕"/>
                <a:cs typeface="바탕"/>
              </a:rPr>
              <a:t>메인 </a:t>
            </a:r>
            <a:r>
              <a:rPr dirty="0" sz="2000" spc="-114">
                <a:latin typeface="바탕"/>
                <a:cs typeface="바탕"/>
              </a:rPr>
              <a:t>페이지 </a:t>
            </a:r>
            <a:r>
              <a:rPr dirty="0" sz="2000" spc="-125">
                <a:latin typeface="바탕"/>
                <a:cs typeface="바탕"/>
              </a:rPr>
              <a:t>사이드바에서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실시간으로 </a:t>
            </a:r>
            <a:r>
              <a:rPr dirty="0" sz="2000" spc="-120">
                <a:latin typeface="바탕"/>
                <a:cs typeface="바탕"/>
              </a:rPr>
              <a:t>유저가 </a:t>
            </a:r>
            <a:r>
              <a:rPr dirty="0" sz="2000" spc="-95">
                <a:latin typeface="바탕"/>
                <a:cs typeface="바탕"/>
              </a:rPr>
              <a:t>본 </a:t>
            </a:r>
            <a:r>
              <a:rPr dirty="0" sz="2000" spc="-120">
                <a:latin typeface="바탕"/>
                <a:cs typeface="바탕"/>
              </a:rPr>
              <a:t>상품을</a:t>
            </a:r>
            <a:r>
              <a:rPr dirty="0" sz="2000" spc="-305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표시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AutoNum type="arabicPeriod"/>
            </a:pPr>
            <a:endParaRPr sz="2050">
              <a:latin typeface="Times New Roman"/>
              <a:cs typeface="Times New Roman"/>
            </a:endParaRPr>
          </a:p>
          <a:p>
            <a:pPr marL="1988820" indent="-342900">
              <a:lnSpc>
                <a:spcPct val="100000"/>
              </a:lnSpc>
              <a:buAutoNum type="arabicPeriod"/>
              <a:tabLst>
                <a:tab pos="1989455" algn="l"/>
              </a:tabLst>
            </a:pPr>
            <a:r>
              <a:rPr dirty="0" sz="2000" spc="-65" b="1">
                <a:solidFill>
                  <a:srgbClr val="FF0000"/>
                </a:solidFill>
                <a:latin typeface="맑은 고딕"/>
                <a:cs typeface="맑은 고딕"/>
              </a:rPr>
              <a:t>Ajax처리</a:t>
            </a:r>
            <a:r>
              <a:rPr dirty="0" sz="2000" spc="-65">
                <a:latin typeface="바탕"/>
                <a:cs typeface="바탕"/>
              </a:rPr>
              <a:t>되어 </a:t>
            </a:r>
            <a:r>
              <a:rPr dirty="0" sz="2000" spc="-110">
                <a:latin typeface="바탕"/>
                <a:cs typeface="바탕"/>
              </a:rPr>
              <a:t>삭제 </a:t>
            </a:r>
            <a:r>
              <a:rPr dirty="0" sz="2000" spc="-95">
                <a:latin typeface="바탕"/>
                <a:cs typeface="바탕"/>
              </a:rPr>
              <a:t>시 </a:t>
            </a:r>
            <a:r>
              <a:rPr dirty="0" sz="2000" spc="-125">
                <a:latin typeface="바탕"/>
                <a:cs typeface="바탕"/>
              </a:rPr>
              <a:t>실시간으로 </a:t>
            </a:r>
            <a:r>
              <a:rPr dirty="0" sz="2000" spc="-114">
                <a:latin typeface="바탕"/>
                <a:cs typeface="바탕"/>
              </a:rPr>
              <a:t>표가</a:t>
            </a:r>
            <a:r>
              <a:rPr dirty="0" sz="2000" spc="-29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변경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52875" y="1552447"/>
            <a:ext cx="10368026" cy="4710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442945" y="508063"/>
            <a:ext cx="1848485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마이</a:t>
            </a:r>
            <a:r>
              <a:rPr dirty="0" sz="2400" spc="-21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페이지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2400" spc="-120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20" b="1">
                <a:solidFill>
                  <a:srgbClr val="EF6A4D"/>
                </a:solidFill>
                <a:latin typeface="맑은 고딕"/>
                <a:cs typeface="맑은 고딕"/>
              </a:rPr>
              <a:t>최근 </a:t>
            </a:r>
            <a:r>
              <a:rPr dirty="0" sz="2400" spc="-145" b="1">
                <a:solidFill>
                  <a:srgbClr val="EF6A4D"/>
                </a:solidFill>
                <a:latin typeface="맑은 고딕"/>
                <a:cs typeface="맑은 고딕"/>
              </a:rPr>
              <a:t>본</a:t>
            </a:r>
            <a:r>
              <a:rPr dirty="0" sz="2400" spc="-31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25" b="1">
                <a:solidFill>
                  <a:srgbClr val="EF6A4D"/>
                </a:solidFill>
                <a:latin typeface="맑은 고딕"/>
                <a:cs typeface="맑은 고딕"/>
              </a:rPr>
              <a:t>상품</a:t>
            </a:r>
            <a:r>
              <a:rPr dirty="0" sz="2400" spc="-125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7229475" y="0"/>
                </a:moveTo>
                <a:lnTo>
                  <a:pt x="1304925" y="0"/>
                </a:lnTo>
                <a:lnTo>
                  <a:pt x="1257083" y="860"/>
                </a:lnTo>
                <a:lnTo>
                  <a:pt x="1209676" y="3422"/>
                </a:lnTo>
                <a:lnTo>
                  <a:pt x="1162732" y="7656"/>
                </a:lnTo>
                <a:lnTo>
                  <a:pt x="1116282" y="13533"/>
                </a:lnTo>
                <a:lnTo>
                  <a:pt x="1070353" y="21022"/>
                </a:lnTo>
                <a:lnTo>
                  <a:pt x="1024977" y="30096"/>
                </a:lnTo>
                <a:lnTo>
                  <a:pt x="980182" y="40723"/>
                </a:lnTo>
                <a:lnTo>
                  <a:pt x="935998" y="52875"/>
                </a:lnTo>
                <a:lnTo>
                  <a:pt x="892454" y="66522"/>
                </a:lnTo>
                <a:lnTo>
                  <a:pt x="849580" y="81635"/>
                </a:lnTo>
                <a:lnTo>
                  <a:pt x="807405" y="98184"/>
                </a:lnTo>
                <a:lnTo>
                  <a:pt x="765959" y="116140"/>
                </a:lnTo>
                <a:lnTo>
                  <a:pt x="725271" y="135473"/>
                </a:lnTo>
                <a:lnTo>
                  <a:pt x="685371" y="156153"/>
                </a:lnTo>
                <a:lnTo>
                  <a:pt x="646288" y="178152"/>
                </a:lnTo>
                <a:lnTo>
                  <a:pt x="608052" y="201440"/>
                </a:lnTo>
                <a:lnTo>
                  <a:pt x="570692" y="225987"/>
                </a:lnTo>
                <a:lnTo>
                  <a:pt x="534238" y="251764"/>
                </a:lnTo>
                <a:lnTo>
                  <a:pt x="498718" y="278742"/>
                </a:lnTo>
                <a:lnTo>
                  <a:pt x="464164" y="306890"/>
                </a:lnTo>
                <a:lnTo>
                  <a:pt x="430603" y="336180"/>
                </a:lnTo>
                <a:lnTo>
                  <a:pt x="398066" y="366581"/>
                </a:lnTo>
                <a:lnTo>
                  <a:pt x="366581" y="398066"/>
                </a:lnTo>
                <a:lnTo>
                  <a:pt x="336180" y="430603"/>
                </a:lnTo>
                <a:lnTo>
                  <a:pt x="306890" y="464164"/>
                </a:lnTo>
                <a:lnTo>
                  <a:pt x="278742" y="498718"/>
                </a:lnTo>
                <a:lnTo>
                  <a:pt x="251764" y="534238"/>
                </a:lnTo>
                <a:lnTo>
                  <a:pt x="225987" y="570692"/>
                </a:lnTo>
                <a:lnTo>
                  <a:pt x="201440" y="608052"/>
                </a:lnTo>
                <a:lnTo>
                  <a:pt x="178152" y="646288"/>
                </a:lnTo>
                <a:lnTo>
                  <a:pt x="156153" y="685371"/>
                </a:lnTo>
                <a:lnTo>
                  <a:pt x="135473" y="725271"/>
                </a:lnTo>
                <a:lnTo>
                  <a:pt x="116140" y="765959"/>
                </a:lnTo>
                <a:lnTo>
                  <a:pt x="98184" y="807405"/>
                </a:lnTo>
                <a:lnTo>
                  <a:pt x="81635" y="849580"/>
                </a:lnTo>
                <a:lnTo>
                  <a:pt x="66522" y="892454"/>
                </a:lnTo>
                <a:lnTo>
                  <a:pt x="52875" y="935998"/>
                </a:lnTo>
                <a:lnTo>
                  <a:pt x="40723" y="980182"/>
                </a:lnTo>
                <a:lnTo>
                  <a:pt x="30096" y="1024977"/>
                </a:lnTo>
                <a:lnTo>
                  <a:pt x="21022" y="1070353"/>
                </a:lnTo>
                <a:lnTo>
                  <a:pt x="13533" y="1116282"/>
                </a:lnTo>
                <a:lnTo>
                  <a:pt x="7656" y="1162732"/>
                </a:lnTo>
                <a:lnTo>
                  <a:pt x="3422" y="1209676"/>
                </a:lnTo>
                <a:lnTo>
                  <a:pt x="860" y="1257083"/>
                </a:lnTo>
                <a:lnTo>
                  <a:pt x="0" y="1304925"/>
                </a:lnTo>
                <a:lnTo>
                  <a:pt x="0" y="6524625"/>
                </a:lnTo>
                <a:lnTo>
                  <a:pt x="860" y="6572462"/>
                </a:lnTo>
                <a:lnTo>
                  <a:pt x="3422" y="6619867"/>
                </a:lnTo>
                <a:lnTo>
                  <a:pt x="7656" y="6666808"/>
                </a:lnTo>
                <a:lnTo>
                  <a:pt x="13533" y="6713256"/>
                </a:lnTo>
                <a:lnTo>
                  <a:pt x="21022" y="6759182"/>
                </a:lnTo>
                <a:lnTo>
                  <a:pt x="30096" y="6804557"/>
                </a:lnTo>
                <a:lnTo>
                  <a:pt x="40723" y="6849350"/>
                </a:lnTo>
                <a:lnTo>
                  <a:pt x="52875" y="6893533"/>
                </a:lnTo>
                <a:lnTo>
                  <a:pt x="66522" y="6937076"/>
                </a:lnTo>
                <a:lnTo>
                  <a:pt x="81635" y="6979949"/>
                </a:lnTo>
                <a:lnTo>
                  <a:pt x="98184" y="7022123"/>
                </a:lnTo>
                <a:lnTo>
                  <a:pt x="116140" y="7063568"/>
                </a:lnTo>
                <a:lnTo>
                  <a:pt x="135473" y="7104255"/>
                </a:lnTo>
                <a:lnTo>
                  <a:pt x="156153" y="7144155"/>
                </a:lnTo>
                <a:lnTo>
                  <a:pt x="178152" y="7183238"/>
                </a:lnTo>
                <a:lnTo>
                  <a:pt x="201440" y="7221474"/>
                </a:lnTo>
                <a:lnTo>
                  <a:pt x="225987" y="7258835"/>
                </a:lnTo>
                <a:lnTo>
                  <a:pt x="251764" y="7295289"/>
                </a:lnTo>
                <a:lnTo>
                  <a:pt x="278742" y="7330809"/>
                </a:lnTo>
                <a:lnTo>
                  <a:pt x="306890" y="7365365"/>
                </a:lnTo>
                <a:lnTo>
                  <a:pt x="336180" y="7398926"/>
                </a:lnTo>
                <a:lnTo>
                  <a:pt x="366581" y="7431464"/>
                </a:lnTo>
                <a:lnTo>
                  <a:pt x="398066" y="7462949"/>
                </a:lnTo>
                <a:lnTo>
                  <a:pt x="430603" y="7493352"/>
                </a:lnTo>
                <a:lnTo>
                  <a:pt x="464164" y="7522642"/>
                </a:lnTo>
                <a:lnTo>
                  <a:pt x="498718" y="7550792"/>
                </a:lnTo>
                <a:lnTo>
                  <a:pt x="534238" y="7577770"/>
                </a:lnTo>
                <a:lnTo>
                  <a:pt x="570692" y="7603548"/>
                </a:lnTo>
                <a:lnTo>
                  <a:pt x="608052" y="7628096"/>
                </a:lnTo>
                <a:lnTo>
                  <a:pt x="646288" y="7651385"/>
                </a:lnTo>
                <a:lnTo>
                  <a:pt x="685371" y="7673386"/>
                </a:lnTo>
                <a:lnTo>
                  <a:pt x="725271" y="7694067"/>
                </a:lnTo>
                <a:lnTo>
                  <a:pt x="765959" y="7713401"/>
                </a:lnTo>
                <a:lnTo>
                  <a:pt x="807405" y="7731358"/>
                </a:lnTo>
                <a:lnTo>
                  <a:pt x="849580" y="7747908"/>
                </a:lnTo>
                <a:lnTo>
                  <a:pt x="892454" y="7763022"/>
                </a:lnTo>
                <a:lnTo>
                  <a:pt x="935998" y="7776670"/>
                </a:lnTo>
                <a:lnTo>
                  <a:pt x="980182" y="7788823"/>
                </a:lnTo>
                <a:lnTo>
                  <a:pt x="1024977" y="7799451"/>
                </a:lnTo>
                <a:lnTo>
                  <a:pt x="1070353" y="7808525"/>
                </a:lnTo>
                <a:lnTo>
                  <a:pt x="1116282" y="7816015"/>
                </a:lnTo>
                <a:lnTo>
                  <a:pt x="1162732" y="7821892"/>
                </a:lnTo>
                <a:lnTo>
                  <a:pt x="1209676" y="7826127"/>
                </a:lnTo>
                <a:lnTo>
                  <a:pt x="1257083" y="7828689"/>
                </a:lnTo>
                <a:lnTo>
                  <a:pt x="1304925" y="7829550"/>
                </a:lnTo>
                <a:lnTo>
                  <a:pt x="7229475" y="7829550"/>
                </a:lnTo>
                <a:lnTo>
                  <a:pt x="7277316" y="7828689"/>
                </a:lnTo>
                <a:lnTo>
                  <a:pt x="7324723" y="7826127"/>
                </a:lnTo>
                <a:lnTo>
                  <a:pt x="7371667" y="7821892"/>
                </a:lnTo>
                <a:lnTo>
                  <a:pt x="7418117" y="7816015"/>
                </a:lnTo>
                <a:lnTo>
                  <a:pt x="7464046" y="7808525"/>
                </a:lnTo>
                <a:lnTo>
                  <a:pt x="7509422" y="7799451"/>
                </a:lnTo>
                <a:lnTo>
                  <a:pt x="7554217" y="7788823"/>
                </a:lnTo>
                <a:lnTo>
                  <a:pt x="7598401" y="7776670"/>
                </a:lnTo>
                <a:lnTo>
                  <a:pt x="7641945" y="7763022"/>
                </a:lnTo>
                <a:lnTo>
                  <a:pt x="7684819" y="7747908"/>
                </a:lnTo>
                <a:lnTo>
                  <a:pt x="7726994" y="7731358"/>
                </a:lnTo>
                <a:lnTo>
                  <a:pt x="7768440" y="7713401"/>
                </a:lnTo>
                <a:lnTo>
                  <a:pt x="7809128" y="7694067"/>
                </a:lnTo>
                <a:lnTo>
                  <a:pt x="7849028" y="7673386"/>
                </a:lnTo>
                <a:lnTo>
                  <a:pt x="7888111" y="7651385"/>
                </a:lnTo>
                <a:lnTo>
                  <a:pt x="7926347" y="7628096"/>
                </a:lnTo>
                <a:lnTo>
                  <a:pt x="7963707" y="7603548"/>
                </a:lnTo>
                <a:lnTo>
                  <a:pt x="8000161" y="7577770"/>
                </a:lnTo>
                <a:lnTo>
                  <a:pt x="8035681" y="7550792"/>
                </a:lnTo>
                <a:lnTo>
                  <a:pt x="8070235" y="7522642"/>
                </a:lnTo>
                <a:lnTo>
                  <a:pt x="8103796" y="7493352"/>
                </a:lnTo>
                <a:lnTo>
                  <a:pt x="8136333" y="7462949"/>
                </a:lnTo>
                <a:lnTo>
                  <a:pt x="8167818" y="7431464"/>
                </a:lnTo>
                <a:lnTo>
                  <a:pt x="8198219" y="7398926"/>
                </a:lnTo>
                <a:lnTo>
                  <a:pt x="8227509" y="7365365"/>
                </a:lnTo>
                <a:lnTo>
                  <a:pt x="8255657" y="7330809"/>
                </a:lnTo>
                <a:lnTo>
                  <a:pt x="8282635" y="7295289"/>
                </a:lnTo>
                <a:lnTo>
                  <a:pt x="8308412" y="7258835"/>
                </a:lnTo>
                <a:lnTo>
                  <a:pt x="8332959" y="7221474"/>
                </a:lnTo>
                <a:lnTo>
                  <a:pt x="8356247" y="7183238"/>
                </a:lnTo>
                <a:lnTo>
                  <a:pt x="8378246" y="7144155"/>
                </a:lnTo>
                <a:lnTo>
                  <a:pt x="8398926" y="7104255"/>
                </a:lnTo>
                <a:lnTo>
                  <a:pt x="8418259" y="7063568"/>
                </a:lnTo>
                <a:lnTo>
                  <a:pt x="8436215" y="7022123"/>
                </a:lnTo>
                <a:lnTo>
                  <a:pt x="8452764" y="6979949"/>
                </a:lnTo>
                <a:lnTo>
                  <a:pt x="8467877" y="6937076"/>
                </a:lnTo>
                <a:lnTo>
                  <a:pt x="8481524" y="6893533"/>
                </a:lnTo>
                <a:lnTo>
                  <a:pt x="8493676" y="6849350"/>
                </a:lnTo>
                <a:lnTo>
                  <a:pt x="8504303" y="6804557"/>
                </a:lnTo>
                <a:lnTo>
                  <a:pt x="8513377" y="6759182"/>
                </a:lnTo>
                <a:lnTo>
                  <a:pt x="8520866" y="6713256"/>
                </a:lnTo>
                <a:lnTo>
                  <a:pt x="8526743" y="6666808"/>
                </a:lnTo>
                <a:lnTo>
                  <a:pt x="8530977" y="6619867"/>
                </a:lnTo>
                <a:lnTo>
                  <a:pt x="8533539" y="6572462"/>
                </a:lnTo>
                <a:lnTo>
                  <a:pt x="8534400" y="6524625"/>
                </a:lnTo>
                <a:lnTo>
                  <a:pt x="8534400" y="1304925"/>
                </a:lnTo>
                <a:lnTo>
                  <a:pt x="8533539" y="1257083"/>
                </a:lnTo>
                <a:lnTo>
                  <a:pt x="8530977" y="1209676"/>
                </a:lnTo>
                <a:lnTo>
                  <a:pt x="8526743" y="1162732"/>
                </a:lnTo>
                <a:lnTo>
                  <a:pt x="8520866" y="1116282"/>
                </a:lnTo>
                <a:lnTo>
                  <a:pt x="8513377" y="1070353"/>
                </a:lnTo>
                <a:lnTo>
                  <a:pt x="8504303" y="1024977"/>
                </a:lnTo>
                <a:lnTo>
                  <a:pt x="8493676" y="980182"/>
                </a:lnTo>
                <a:lnTo>
                  <a:pt x="8481524" y="935998"/>
                </a:lnTo>
                <a:lnTo>
                  <a:pt x="8467877" y="892454"/>
                </a:lnTo>
                <a:lnTo>
                  <a:pt x="8452764" y="849580"/>
                </a:lnTo>
                <a:lnTo>
                  <a:pt x="8436215" y="807405"/>
                </a:lnTo>
                <a:lnTo>
                  <a:pt x="8418259" y="765959"/>
                </a:lnTo>
                <a:lnTo>
                  <a:pt x="8398926" y="725271"/>
                </a:lnTo>
                <a:lnTo>
                  <a:pt x="8378246" y="685371"/>
                </a:lnTo>
                <a:lnTo>
                  <a:pt x="8356247" y="646288"/>
                </a:lnTo>
                <a:lnTo>
                  <a:pt x="8332959" y="608052"/>
                </a:lnTo>
                <a:lnTo>
                  <a:pt x="8308412" y="570692"/>
                </a:lnTo>
                <a:lnTo>
                  <a:pt x="8282635" y="534238"/>
                </a:lnTo>
                <a:lnTo>
                  <a:pt x="8255657" y="498718"/>
                </a:lnTo>
                <a:lnTo>
                  <a:pt x="8227509" y="464164"/>
                </a:lnTo>
                <a:lnTo>
                  <a:pt x="8198219" y="430603"/>
                </a:lnTo>
                <a:lnTo>
                  <a:pt x="8167818" y="398066"/>
                </a:lnTo>
                <a:lnTo>
                  <a:pt x="8136333" y="366581"/>
                </a:lnTo>
                <a:lnTo>
                  <a:pt x="8103796" y="336180"/>
                </a:lnTo>
                <a:lnTo>
                  <a:pt x="8070235" y="306890"/>
                </a:lnTo>
                <a:lnTo>
                  <a:pt x="8035681" y="278742"/>
                </a:lnTo>
                <a:lnTo>
                  <a:pt x="8000161" y="251764"/>
                </a:lnTo>
                <a:lnTo>
                  <a:pt x="7963707" y="225987"/>
                </a:lnTo>
                <a:lnTo>
                  <a:pt x="7926347" y="201440"/>
                </a:lnTo>
                <a:lnTo>
                  <a:pt x="7888111" y="178152"/>
                </a:lnTo>
                <a:lnTo>
                  <a:pt x="7849028" y="156153"/>
                </a:lnTo>
                <a:lnTo>
                  <a:pt x="7809128" y="135473"/>
                </a:lnTo>
                <a:lnTo>
                  <a:pt x="7768440" y="116140"/>
                </a:lnTo>
                <a:lnTo>
                  <a:pt x="7726994" y="98184"/>
                </a:lnTo>
                <a:lnTo>
                  <a:pt x="7684819" y="81635"/>
                </a:lnTo>
                <a:lnTo>
                  <a:pt x="7641945" y="66522"/>
                </a:lnTo>
                <a:lnTo>
                  <a:pt x="7598401" y="52875"/>
                </a:lnTo>
                <a:lnTo>
                  <a:pt x="7554217" y="40723"/>
                </a:lnTo>
                <a:lnTo>
                  <a:pt x="7509422" y="30096"/>
                </a:lnTo>
                <a:lnTo>
                  <a:pt x="7464046" y="21022"/>
                </a:lnTo>
                <a:lnTo>
                  <a:pt x="7418117" y="13533"/>
                </a:lnTo>
                <a:lnTo>
                  <a:pt x="7371667" y="7656"/>
                </a:lnTo>
                <a:lnTo>
                  <a:pt x="7324723" y="3422"/>
                </a:lnTo>
                <a:lnTo>
                  <a:pt x="7277316" y="860"/>
                </a:lnTo>
                <a:lnTo>
                  <a:pt x="722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0" y="1304925"/>
                </a:moveTo>
                <a:lnTo>
                  <a:pt x="860" y="1257083"/>
                </a:lnTo>
                <a:lnTo>
                  <a:pt x="3422" y="1209676"/>
                </a:lnTo>
                <a:lnTo>
                  <a:pt x="7656" y="1162732"/>
                </a:lnTo>
                <a:lnTo>
                  <a:pt x="13533" y="1116282"/>
                </a:lnTo>
                <a:lnTo>
                  <a:pt x="21022" y="1070353"/>
                </a:lnTo>
                <a:lnTo>
                  <a:pt x="30096" y="1024977"/>
                </a:lnTo>
                <a:lnTo>
                  <a:pt x="40723" y="980182"/>
                </a:lnTo>
                <a:lnTo>
                  <a:pt x="52875" y="935998"/>
                </a:lnTo>
                <a:lnTo>
                  <a:pt x="66522" y="892454"/>
                </a:lnTo>
                <a:lnTo>
                  <a:pt x="81635" y="849580"/>
                </a:lnTo>
                <a:lnTo>
                  <a:pt x="98184" y="807405"/>
                </a:lnTo>
                <a:lnTo>
                  <a:pt x="116140" y="765959"/>
                </a:lnTo>
                <a:lnTo>
                  <a:pt x="135473" y="725271"/>
                </a:lnTo>
                <a:lnTo>
                  <a:pt x="156153" y="685371"/>
                </a:lnTo>
                <a:lnTo>
                  <a:pt x="178152" y="646288"/>
                </a:lnTo>
                <a:lnTo>
                  <a:pt x="201440" y="608052"/>
                </a:lnTo>
                <a:lnTo>
                  <a:pt x="225987" y="570692"/>
                </a:lnTo>
                <a:lnTo>
                  <a:pt x="251764" y="534238"/>
                </a:lnTo>
                <a:lnTo>
                  <a:pt x="278742" y="498718"/>
                </a:lnTo>
                <a:lnTo>
                  <a:pt x="306890" y="464164"/>
                </a:lnTo>
                <a:lnTo>
                  <a:pt x="336180" y="430603"/>
                </a:lnTo>
                <a:lnTo>
                  <a:pt x="366581" y="398066"/>
                </a:lnTo>
                <a:lnTo>
                  <a:pt x="398066" y="366581"/>
                </a:lnTo>
                <a:lnTo>
                  <a:pt x="430603" y="336180"/>
                </a:lnTo>
                <a:lnTo>
                  <a:pt x="464164" y="306890"/>
                </a:lnTo>
                <a:lnTo>
                  <a:pt x="498718" y="278742"/>
                </a:lnTo>
                <a:lnTo>
                  <a:pt x="534238" y="251764"/>
                </a:lnTo>
                <a:lnTo>
                  <a:pt x="570692" y="225987"/>
                </a:lnTo>
                <a:lnTo>
                  <a:pt x="608052" y="201440"/>
                </a:lnTo>
                <a:lnTo>
                  <a:pt x="646288" y="178152"/>
                </a:lnTo>
                <a:lnTo>
                  <a:pt x="685371" y="156153"/>
                </a:lnTo>
                <a:lnTo>
                  <a:pt x="725271" y="135473"/>
                </a:lnTo>
                <a:lnTo>
                  <a:pt x="765959" y="116140"/>
                </a:lnTo>
                <a:lnTo>
                  <a:pt x="807405" y="98184"/>
                </a:lnTo>
                <a:lnTo>
                  <a:pt x="849580" y="81635"/>
                </a:lnTo>
                <a:lnTo>
                  <a:pt x="892454" y="66522"/>
                </a:lnTo>
                <a:lnTo>
                  <a:pt x="935998" y="52875"/>
                </a:lnTo>
                <a:lnTo>
                  <a:pt x="980182" y="40723"/>
                </a:lnTo>
                <a:lnTo>
                  <a:pt x="1024977" y="30096"/>
                </a:lnTo>
                <a:lnTo>
                  <a:pt x="1070353" y="21022"/>
                </a:lnTo>
                <a:lnTo>
                  <a:pt x="1116282" y="13533"/>
                </a:lnTo>
                <a:lnTo>
                  <a:pt x="1162732" y="7656"/>
                </a:lnTo>
                <a:lnTo>
                  <a:pt x="1209676" y="3422"/>
                </a:lnTo>
                <a:lnTo>
                  <a:pt x="1257083" y="860"/>
                </a:lnTo>
                <a:lnTo>
                  <a:pt x="1304925" y="0"/>
                </a:lnTo>
                <a:lnTo>
                  <a:pt x="7229475" y="0"/>
                </a:lnTo>
                <a:lnTo>
                  <a:pt x="7277316" y="860"/>
                </a:lnTo>
                <a:lnTo>
                  <a:pt x="7324723" y="3422"/>
                </a:lnTo>
                <a:lnTo>
                  <a:pt x="7371667" y="7656"/>
                </a:lnTo>
                <a:lnTo>
                  <a:pt x="7418117" y="13533"/>
                </a:lnTo>
                <a:lnTo>
                  <a:pt x="7464046" y="21022"/>
                </a:lnTo>
                <a:lnTo>
                  <a:pt x="7509422" y="30096"/>
                </a:lnTo>
                <a:lnTo>
                  <a:pt x="7554217" y="40723"/>
                </a:lnTo>
                <a:lnTo>
                  <a:pt x="7598401" y="52875"/>
                </a:lnTo>
                <a:lnTo>
                  <a:pt x="7641945" y="66522"/>
                </a:lnTo>
                <a:lnTo>
                  <a:pt x="7684819" y="81635"/>
                </a:lnTo>
                <a:lnTo>
                  <a:pt x="7726994" y="98184"/>
                </a:lnTo>
                <a:lnTo>
                  <a:pt x="7768440" y="116140"/>
                </a:lnTo>
                <a:lnTo>
                  <a:pt x="7809128" y="135473"/>
                </a:lnTo>
                <a:lnTo>
                  <a:pt x="7849028" y="156153"/>
                </a:lnTo>
                <a:lnTo>
                  <a:pt x="7888111" y="178152"/>
                </a:lnTo>
                <a:lnTo>
                  <a:pt x="7926347" y="201440"/>
                </a:lnTo>
                <a:lnTo>
                  <a:pt x="7963707" y="225987"/>
                </a:lnTo>
                <a:lnTo>
                  <a:pt x="8000161" y="251764"/>
                </a:lnTo>
                <a:lnTo>
                  <a:pt x="8035681" y="278742"/>
                </a:lnTo>
                <a:lnTo>
                  <a:pt x="8070235" y="306890"/>
                </a:lnTo>
                <a:lnTo>
                  <a:pt x="8103796" y="336180"/>
                </a:lnTo>
                <a:lnTo>
                  <a:pt x="8136333" y="366581"/>
                </a:lnTo>
                <a:lnTo>
                  <a:pt x="8167818" y="398066"/>
                </a:lnTo>
                <a:lnTo>
                  <a:pt x="8198219" y="430603"/>
                </a:lnTo>
                <a:lnTo>
                  <a:pt x="8227509" y="464164"/>
                </a:lnTo>
                <a:lnTo>
                  <a:pt x="8255657" y="498718"/>
                </a:lnTo>
                <a:lnTo>
                  <a:pt x="8282635" y="534238"/>
                </a:lnTo>
                <a:lnTo>
                  <a:pt x="8308412" y="570692"/>
                </a:lnTo>
                <a:lnTo>
                  <a:pt x="8332959" y="608052"/>
                </a:lnTo>
                <a:lnTo>
                  <a:pt x="8356247" y="646288"/>
                </a:lnTo>
                <a:lnTo>
                  <a:pt x="8378246" y="685371"/>
                </a:lnTo>
                <a:lnTo>
                  <a:pt x="8398926" y="725271"/>
                </a:lnTo>
                <a:lnTo>
                  <a:pt x="8418259" y="765959"/>
                </a:lnTo>
                <a:lnTo>
                  <a:pt x="8436215" y="807405"/>
                </a:lnTo>
                <a:lnTo>
                  <a:pt x="8452764" y="849580"/>
                </a:lnTo>
                <a:lnTo>
                  <a:pt x="8467877" y="892454"/>
                </a:lnTo>
                <a:lnTo>
                  <a:pt x="8481524" y="935998"/>
                </a:lnTo>
                <a:lnTo>
                  <a:pt x="8493676" y="980182"/>
                </a:lnTo>
                <a:lnTo>
                  <a:pt x="8504303" y="1024977"/>
                </a:lnTo>
                <a:lnTo>
                  <a:pt x="8513377" y="1070353"/>
                </a:lnTo>
                <a:lnTo>
                  <a:pt x="8520866" y="1116282"/>
                </a:lnTo>
                <a:lnTo>
                  <a:pt x="8526743" y="1162732"/>
                </a:lnTo>
                <a:lnTo>
                  <a:pt x="8530977" y="1209676"/>
                </a:lnTo>
                <a:lnTo>
                  <a:pt x="8533539" y="1257083"/>
                </a:lnTo>
                <a:lnTo>
                  <a:pt x="8534400" y="1304925"/>
                </a:lnTo>
                <a:lnTo>
                  <a:pt x="8534400" y="6524625"/>
                </a:lnTo>
                <a:lnTo>
                  <a:pt x="8533539" y="6572462"/>
                </a:lnTo>
                <a:lnTo>
                  <a:pt x="8530977" y="6619867"/>
                </a:lnTo>
                <a:lnTo>
                  <a:pt x="8526743" y="6666808"/>
                </a:lnTo>
                <a:lnTo>
                  <a:pt x="8520866" y="6713256"/>
                </a:lnTo>
                <a:lnTo>
                  <a:pt x="8513377" y="6759182"/>
                </a:lnTo>
                <a:lnTo>
                  <a:pt x="8504303" y="6804557"/>
                </a:lnTo>
                <a:lnTo>
                  <a:pt x="8493676" y="6849350"/>
                </a:lnTo>
                <a:lnTo>
                  <a:pt x="8481524" y="6893533"/>
                </a:lnTo>
                <a:lnTo>
                  <a:pt x="8467877" y="6937076"/>
                </a:lnTo>
                <a:lnTo>
                  <a:pt x="8452764" y="6979949"/>
                </a:lnTo>
                <a:lnTo>
                  <a:pt x="8436215" y="7022123"/>
                </a:lnTo>
                <a:lnTo>
                  <a:pt x="8418259" y="7063568"/>
                </a:lnTo>
                <a:lnTo>
                  <a:pt x="8398926" y="7104255"/>
                </a:lnTo>
                <a:lnTo>
                  <a:pt x="8378246" y="7144155"/>
                </a:lnTo>
                <a:lnTo>
                  <a:pt x="8356247" y="7183238"/>
                </a:lnTo>
                <a:lnTo>
                  <a:pt x="8332959" y="7221474"/>
                </a:lnTo>
                <a:lnTo>
                  <a:pt x="8308412" y="7258835"/>
                </a:lnTo>
                <a:lnTo>
                  <a:pt x="8282635" y="7295289"/>
                </a:lnTo>
                <a:lnTo>
                  <a:pt x="8255657" y="7330809"/>
                </a:lnTo>
                <a:lnTo>
                  <a:pt x="8227509" y="7365365"/>
                </a:lnTo>
                <a:lnTo>
                  <a:pt x="8198219" y="7398926"/>
                </a:lnTo>
                <a:lnTo>
                  <a:pt x="8167818" y="7431464"/>
                </a:lnTo>
                <a:lnTo>
                  <a:pt x="8136333" y="7462949"/>
                </a:lnTo>
                <a:lnTo>
                  <a:pt x="8103796" y="7493352"/>
                </a:lnTo>
                <a:lnTo>
                  <a:pt x="8070235" y="7522642"/>
                </a:lnTo>
                <a:lnTo>
                  <a:pt x="8035681" y="7550792"/>
                </a:lnTo>
                <a:lnTo>
                  <a:pt x="8000161" y="7577770"/>
                </a:lnTo>
                <a:lnTo>
                  <a:pt x="7963707" y="7603548"/>
                </a:lnTo>
                <a:lnTo>
                  <a:pt x="7926347" y="7628096"/>
                </a:lnTo>
                <a:lnTo>
                  <a:pt x="7888111" y="7651385"/>
                </a:lnTo>
                <a:lnTo>
                  <a:pt x="7849028" y="7673386"/>
                </a:lnTo>
                <a:lnTo>
                  <a:pt x="7809128" y="7694067"/>
                </a:lnTo>
                <a:lnTo>
                  <a:pt x="7768440" y="7713401"/>
                </a:lnTo>
                <a:lnTo>
                  <a:pt x="7726994" y="7731358"/>
                </a:lnTo>
                <a:lnTo>
                  <a:pt x="7684819" y="7747908"/>
                </a:lnTo>
                <a:lnTo>
                  <a:pt x="7641945" y="7763022"/>
                </a:lnTo>
                <a:lnTo>
                  <a:pt x="7598401" y="7776670"/>
                </a:lnTo>
                <a:lnTo>
                  <a:pt x="7554217" y="7788823"/>
                </a:lnTo>
                <a:lnTo>
                  <a:pt x="7509422" y="7799451"/>
                </a:lnTo>
                <a:lnTo>
                  <a:pt x="7464046" y="7808525"/>
                </a:lnTo>
                <a:lnTo>
                  <a:pt x="7418117" y="7816015"/>
                </a:lnTo>
                <a:lnTo>
                  <a:pt x="7371667" y="7821892"/>
                </a:lnTo>
                <a:lnTo>
                  <a:pt x="7324723" y="7826127"/>
                </a:lnTo>
                <a:lnTo>
                  <a:pt x="7277316" y="7828689"/>
                </a:lnTo>
                <a:lnTo>
                  <a:pt x="7229475" y="7829550"/>
                </a:lnTo>
                <a:lnTo>
                  <a:pt x="1304925" y="7829550"/>
                </a:lnTo>
                <a:lnTo>
                  <a:pt x="1257083" y="7828689"/>
                </a:lnTo>
                <a:lnTo>
                  <a:pt x="1209676" y="7826127"/>
                </a:lnTo>
                <a:lnTo>
                  <a:pt x="1162732" y="7821892"/>
                </a:lnTo>
                <a:lnTo>
                  <a:pt x="1116282" y="7816015"/>
                </a:lnTo>
                <a:lnTo>
                  <a:pt x="1070353" y="7808525"/>
                </a:lnTo>
                <a:lnTo>
                  <a:pt x="1024977" y="7799451"/>
                </a:lnTo>
                <a:lnTo>
                  <a:pt x="980182" y="7788823"/>
                </a:lnTo>
                <a:lnTo>
                  <a:pt x="935998" y="7776670"/>
                </a:lnTo>
                <a:lnTo>
                  <a:pt x="892454" y="7763022"/>
                </a:lnTo>
                <a:lnTo>
                  <a:pt x="849580" y="7747908"/>
                </a:lnTo>
                <a:lnTo>
                  <a:pt x="807405" y="7731358"/>
                </a:lnTo>
                <a:lnTo>
                  <a:pt x="765959" y="7713401"/>
                </a:lnTo>
                <a:lnTo>
                  <a:pt x="725271" y="7694067"/>
                </a:lnTo>
                <a:lnTo>
                  <a:pt x="685371" y="7673386"/>
                </a:lnTo>
                <a:lnTo>
                  <a:pt x="646288" y="7651385"/>
                </a:lnTo>
                <a:lnTo>
                  <a:pt x="608052" y="7628096"/>
                </a:lnTo>
                <a:lnTo>
                  <a:pt x="570692" y="7603548"/>
                </a:lnTo>
                <a:lnTo>
                  <a:pt x="534238" y="7577770"/>
                </a:lnTo>
                <a:lnTo>
                  <a:pt x="498718" y="7550792"/>
                </a:lnTo>
                <a:lnTo>
                  <a:pt x="464164" y="7522642"/>
                </a:lnTo>
                <a:lnTo>
                  <a:pt x="430603" y="7493352"/>
                </a:lnTo>
                <a:lnTo>
                  <a:pt x="398066" y="7462949"/>
                </a:lnTo>
                <a:lnTo>
                  <a:pt x="366581" y="7431464"/>
                </a:lnTo>
                <a:lnTo>
                  <a:pt x="336180" y="7398926"/>
                </a:lnTo>
                <a:lnTo>
                  <a:pt x="306890" y="7365365"/>
                </a:lnTo>
                <a:lnTo>
                  <a:pt x="278742" y="7330809"/>
                </a:lnTo>
                <a:lnTo>
                  <a:pt x="251764" y="7295289"/>
                </a:lnTo>
                <a:lnTo>
                  <a:pt x="225987" y="7258835"/>
                </a:lnTo>
                <a:lnTo>
                  <a:pt x="201440" y="7221474"/>
                </a:lnTo>
                <a:lnTo>
                  <a:pt x="178152" y="7183238"/>
                </a:lnTo>
                <a:lnTo>
                  <a:pt x="156153" y="7144155"/>
                </a:lnTo>
                <a:lnTo>
                  <a:pt x="135473" y="7104255"/>
                </a:lnTo>
                <a:lnTo>
                  <a:pt x="116140" y="7063568"/>
                </a:lnTo>
                <a:lnTo>
                  <a:pt x="98184" y="7022123"/>
                </a:lnTo>
                <a:lnTo>
                  <a:pt x="81635" y="6979949"/>
                </a:lnTo>
                <a:lnTo>
                  <a:pt x="66522" y="6937076"/>
                </a:lnTo>
                <a:lnTo>
                  <a:pt x="52875" y="6893533"/>
                </a:lnTo>
                <a:lnTo>
                  <a:pt x="40723" y="6849350"/>
                </a:lnTo>
                <a:lnTo>
                  <a:pt x="30096" y="6804557"/>
                </a:lnTo>
                <a:lnTo>
                  <a:pt x="21022" y="6759182"/>
                </a:lnTo>
                <a:lnTo>
                  <a:pt x="13533" y="6713256"/>
                </a:lnTo>
                <a:lnTo>
                  <a:pt x="7656" y="6666808"/>
                </a:lnTo>
                <a:lnTo>
                  <a:pt x="3422" y="6619867"/>
                </a:lnTo>
                <a:lnTo>
                  <a:pt x="860" y="6572462"/>
                </a:lnTo>
                <a:lnTo>
                  <a:pt x="0" y="6524625"/>
                </a:lnTo>
                <a:lnTo>
                  <a:pt x="0" y="13049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785475" y="4355528"/>
            <a:ext cx="5562600" cy="292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31850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832485" algn="l"/>
              </a:tabLst>
            </a:pP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자신이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쓴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별점과 댓글 내용을 확인</a:t>
            </a:r>
            <a:r>
              <a:rPr dirty="0" sz="2000" spc="-4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0F0F"/>
              </a:buClr>
              <a:buFont typeface="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리뷰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수정을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통해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이미지와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리뷰내용을 </a:t>
            </a: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수정</a:t>
            </a:r>
            <a:r>
              <a:rPr dirty="0" sz="2000" spc="-3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F0F0F"/>
              </a:buClr>
              <a:buFont typeface=""/>
              <a:buAutoNum type="arabicPeriod"/>
            </a:pPr>
            <a:endParaRPr sz="1750">
              <a:latin typeface="Times New Roman"/>
              <a:cs typeface="Times New Roman"/>
            </a:endParaRPr>
          </a:p>
          <a:p>
            <a:pPr marL="831850" indent="-342900">
              <a:lnSpc>
                <a:spcPct val="100000"/>
              </a:lnSpc>
              <a:buAutoNum type="arabicPeriod"/>
              <a:tabLst>
                <a:tab pos="832485" algn="l"/>
              </a:tabLst>
            </a:pPr>
            <a:r>
              <a:rPr dirty="0" sz="2000" spc="-110">
                <a:solidFill>
                  <a:srgbClr val="0F0F0F"/>
                </a:solidFill>
                <a:latin typeface="바탕"/>
                <a:cs typeface="바탕"/>
              </a:rPr>
              <a:t>댓글 달기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기능을 통해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대댓글 작성</a:t>
            </a:r>
            <a:r>
              <a:rPr dirty="0" sz="2000" spc="-3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0F0F"/>
              </a:buClr>
              <a:buFont typeface="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1416050" indent="-343535">
              <a:lnSpc>
                <a:spcPct val="100000"/>
              </a:lnSpc>
              <a:buAutoNum type="arabicPeriod"/>
              <a:tabLst>
                <a:tab pos="1416050" algn="l"/>
              </a:tabLst>
            </a:pP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리뷰삭제를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통해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삭제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가</a:t>
            </a:r>
            <a:r>
              <a:rPr dirty="0" sz="2000" spc="-17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0975" y="1609661"/>
            <a:ext cx="8243951" cy="8358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629001" y="508063"/>
            <a:ext cx="1477010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마이페이지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dirty="0" sz="2400" spc="-120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20" b="1">
                <a:solidFill>
                  <a:srgbClr val="EF6A4D"/>
                </a:solidFill>
                <a:latin typeface="맑은 고딕"/>
                <a:cs typeface="맑은 고딕"/>
              </a:rPr>
              <a:t>나의</a:t>
            </a:r>
            <a:r>
              <a:rPr dirty="0" sz="2400" spc="-27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25" b="1">
                <a:solidFill>
                  <a:srgbClr val="EF6A4D"/>
                </a:solidFill>
                <a:latin typeface="맑은 고딕"/>
                <a:cs typeface="맑은 고딕"/>
              </a:rPr>
              <a:t>리뷰</a:t>
            </a:r>
            <a:r>
              <a:rPr dirty="0" sz="2400" spc="-125" b="1">
                <a:solidFill>
                  <a:srgbClr val="EF6A4D"/>
                </a:solidFill>
                <a:latin typeface="Noto Sans KR Black"/>
                <a:cs typeface="Noto Sans KR Black"/>
              </a:rPr>
              <a:t>)</a:t>
            </a:r>
            <a:endParaRPr sz="2400">
              <a:latin typeface="Noto Sans KR Black"/>
              <a:cs typeface="Noto Sans KR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7229475" y="0"/>
                </a:moveTo>
                <a:lnTo>
                  <a:pt x="1304925" y="0"/>
                </a:lnTo>
                <a:lnTo>
                  <a:pt x="1257083" y="860"/>
                </a:lnTo>
                <a:lnTo>
                  <a:pt x="1209676" y="3422"/>
                </a:lnTo>
                <a:lnTo>
                  <a:pt x="1162732" y="7656"/>
                </a:lnTo>
                <a:lnTo>
                  <a:pt x="1116282" y="13533"/>
                </a:lnTo>
                <a:lnTo>
                  <a:pt x="1070353" y="21022"/>
                </a:lnTo>
                <a:lnTo>
                  <a:pt x="1024977" y="30096"/>
                </a:lnTo>
                <a:lnTo>
                  <a:pt x="980182" y="40723"/>
                </a:lnTo>
                <a:lnTo>
                  <a:pt x="935998" y="52875"/>
                </a:lnTo>
                <a:lnTo>
                  <a:pt x="892454" y="66522"/>
                </a:lnTo>
                <a:lnTo>
                  <a:pt x="849580" y="81635"/>
                </a:lnTo>
                <a:lnTo>
                  <a:pt x="807405" y="98184"/>
                </a:lnTo>
                <a:lnTo>
                  <a:pt x="765959" y="116140"/>
                </a:lnTo>
                <a:lnTo>
                  <a:pt x="725271" y="135473"/>
                </a:lnTo>
                <a:lnTo>
                  <a:pt x="685371" y="156153"/>
                </a:lnTo>
                <a:lnTo>
                  <a:pt x="646288" y="178152"/>
                </a:lnTo>
                <a:lnTo>
                  <a:pt x="608052" y="201440"/>
                </a:lnTo>
                <a:lnTo>
                  <a:pt x="570692" y="225987"/>
                </a:lnTo>
                <a:lnTo>
                  <a:pt x="534238" y="251764"/>
                </a:lnTo>
                <a:lnTo>
                  <a:pt x="498718" y="278742"/>
                </a:lnTo>
                <a:lnTo>
                  <a:pt x="464164" y="306890"/>
                </a:lnTo>
                <a:lnTo>
                  <a:pt x="430603" y="336180"/>
                </a:lnTo>
                <a:lnTo>
                  <a:pt x="398066" y="366581"/>
                </a:lnTo>
                <a:lnTo>
                  <a:pt x="366581" y="398066"/>
                </a:lnTo>
                <a:lnTo>
                  <a:pt x="336180" y="430603"/>
                </a:lnTo>
                <a:lnTo>
                  <a:pt x="306890" y="464164"/>
                </a:lnTo>
                <a:lnTo>
                  <a:pt x="278742" y="498718"/>
                </a:lnTo>
                <a:lnTo>
                  <a:pt x="251764" y="534238"/>
                </a:lnTo>
                <a:lnTo>
                  <a:pt x="225987" y="570692"/>
                </a:lnTo>
                <a:lnTo>
                  <a:pt x="201440" y="608052"/>
                </a:lnTo>
                <a:lnTo>
                  <a:pt x="178152" y="646288"/>
                </a:lnTo>
                <a:lnTo>
                  <a:pt x="156153" y="685371"/>
                </a:lnTo>
                <a:lnTo>
                  <a:pt x="135473" y="725271"/>
                </a:lnTo>
                <a:lnTo>
                  <a:pt x="116140" y="765959"/>
                </a:lnTo>
                <a:lnTo>
                  <a:pt x="98184" y="807405"/>
                </a:lnTo>
                <a:lnTo>
                  <a:pt x="81635" y="849580"/>
                </a:lnTo>
                <a:lnTo>
                  <a:pt x="66522" y="892454"/>
                </a:lnTo>
                <a:lnTo>
                  <a:pt x="52875" y="935998"/>
                </a:lnTo>
                <a:lnTo>
                  <a:pt x="40723" y="980182"/>
                </a:lnTo>
                <a:lnTo>
                  <a:pt x="30096" y="1024977"/>
                </a:lnTo>
                <a:lnTo>
                  <a:pt x="21022" y="1070353"/>
                </a:lnTo>
                <a:lnTo>
                  <a:pt x="13533" y="1116282"/>
                </a:lnTo>
                <a:lnTo>
                  <a:pt x="7656" y="1162732"/>
                </a:lnTo>
                <a:lnTo>
                  <a:pt x="3422" y="1209676"/>
                </a:lnTo>
                <a:lnTo>
                  <a:pt x="860" y="1257083"/>
                </a:lnTo>
                <a:lnTo>
                  <a:pt x="0" y="1304925"/>
                </a:lnTo>
                <a:lnTo>
                  <a:pt x="0" y="6524625"/>
                </a:lnTo>
                <a:lnTo>
                  <a:pt x="860" y="6572462"/>
                </a:lnTo>
                <a:lnTo>
                  <a:pt x="3422" y="6619867"/>
                </a:lnTo>
                <a:lnTo>
                  <a:pt x="7656" y="6666808"/>
                </a:lnTo>
                <a:lnTo>
                  <a:pt x="13533" y="6713256"/>
                </a:lnTo>
                <a:lnTo>
                  <a:pt x="21022" y="6759182"/>
                </a:lnTo>
                <a:lnTo>
                  <a:pt x="30096" y="6804557"/>
                </a:lnTo>
                <a:lnTo>
                  <a:pt x="40723" y="6849350"/>
                </a:lnTo>
                <a:lnTo>
                  <a:pt x="52875" y="6893533"/>
                </a:lnTo>
                <a:lnTo>
                  <a:pt x="66522" y="6937076"/>
                </a:lnTo>
                <a:lnTo>
                  <a:pt x="81635" y="6979949"/>
                </a:lnTo>
                <a:lnTo>
                  <a:pt x="98184" y="7022123"/>
                </a:lnTo>
                <a:lnTo>
                  <a:pt x="116140" y="7063568"/>
                </a:lnTo>
                <a:lnTo>
                  <a:pt x="135473" y="7104255"/>
                </a:lnTo>
                <a:lnTo>
                  <a:pt x="156153" y="7144155"/>
                </a:lnTo>
                <a:lnTo>
                  <a:pt x="178152" y="7183238"/>
                </a:lnTo>
                <a:lnTo>
                  <a:pt x="201440" y="7221474"/>
                </a:lnTo>
                <a:lnTo>
                  <a:pt x="225987" y="7258835"/>
                </a:lnTo>
                <a:lnTo>
                  <a:pt x="251764" y="7295289"/>
                </a:lnTo>
                <a:lnTo>
                  <a:pt x="278742" y="7330809"/>
                </a:lnTo>
                <a:lnTo>
                  <a:pt x="306890" y="7365365"/>
                </a:lnTo>
                <a:lnTo>
                  <a:pt x="336180" y="7398926"/>
                </a:lnTo>
                <a:lnTo>
                  <a:pt x="366581" y="7431464"/>
                </a:lnTo>
                <a:lnTo>
                  <a:pt x="398066" y="7462949"/>
                </a:lnTo>
                <a:lnTo>
                  <a:pt x="430603" y="7493352"/>
                </a:lnTo>
                <a:lnTo>
                  <a:pt x="464164" y="7522642"/>
                </a:lnTo>
                <a:lnTo>
                  <a:pt x="498718" y="7550792"/>
                </a:lnTo>
                <a:lnTo>
                  <a:pt x="534238" y="7577770"/>
                </a:lnTo>
                <a:lnTo>
                  <a:pt x="570692" y="7603548"/>
                </a:lnTo>
                <a:lnTo>
                  <a:pt x="608052" y="7628096"/>
                </a:lnTo>
                <a:lnTo>
                  <a:pt x="646288" y="7651385"/>
                </a:lnTo>
                <a:lnTo>
                  <a:pt x="685371" y="7673386"/>
                </a:lnTo>
                <a:lnTo>
                  <a:pt x="725271" y="7694067"/>
                </a:lnTo>
                <a:lnTo>
                  <a:pt x="765959" y="7713401"/>
                </a:lnTo>
                <a:lnTo>
                  <a:pt x="807405" y="7731358"/>
                </a:lnTo>
                <a:lnTo>
                  <a:pt x="849580" y="7747908"/>
                </a:lnTo>
                <a:lnTo>
                  <a:pt x="892454" y="7763022"/>
                </a:lnTo>
                <a:lnTo>
                  <a:pt x="935998" y="7776670"/>
                </a:lnTo>
                <a:lnTo>
                  <a:pt x="980182" y="7788823"/>
                </a:lnTo>
                <a:lnTo>
                  <a:pt x="1024977" y="7799451"/>
                </a:lnTo>
                <a:lnTo>
                  <a:pt x="1070353" y="7808525"/>
                </a:lnTo>
                <a:lnTo>
                  <a:pt x="1116282" y="7816015"/>
                </a:lnTo>
                <a:lnTo>
                  <a:pt x="1162732" y="7821892"/>
                </a:lnTo>
                <a:lnTo>
                  <a:pt x="1209676" y="7826127"/>
                </a:lnTo>
                <a:lnTo>
                  <a:pt x="1257083" y="7828689"/>
                </a:lnTo>
                <a:lnTo>
                  <a:pt x="1304925" y="7829550"/>
                </a:lnTo>
                <a:lnTo>
                  <a:pt x="7229475" y="7829550"/>
                </a:lnTo>
                <a:lnTo>
                  <a:pt x="7277316" y="7828689"/>
                </a:lnTo>
                <a:lnTo>
                  <a:pt x="7324723" y="7826127"/>
                </a:lnTo>
                <a:lnTo>
                  <a:pt x="7371667" y="7821892"/>
                </a:lnTo>
                <a:lnTo>
                  <a:pt x="7418117" y="7816015"/>
                </a:lnTo>
                <a:lnTo>
                  <a:pt x="7464046" y="7808525"/>
                </a:lnTo>
                <a:lnTo>
                  <a:pt x="7509422" y="7799451"/>
                </a:lnTo>
                <a:lnTo>
                  <a:pt x="7554217" y="7788823"/>
                </a:lnTo>
                <a:lnTo>
                  <a:pt x="7598401" y="7776670"/>
                </a:lnTo>
                <a:lnTo>
                  <a:pt x="7641945" y="7763022"/>
                </a:lnTo>
                <a:lnTo>
                  <a:pt x="7684819" y="7747908"/>
                </a:lnTo>
                <a:lnTo>
                  <a:pt x="7726994" y="7731358"/>
                </a:lnTo>
                <a:lnTo>
                  <a:pt x="7768440" y="7713401"/>
                </a:lnTo>
                <a:lnTo>
                  <a:pt x="7809128" y="7694067"/>
                </a:lnTo>
                <a:lnTo>
                  <a:pt x="7849028" y="7673386"/>
                </a:lnTo>
                <a:lnTo>
                  <a:pt x="7888111" y="7651385"/>
                </a:lnTo>
                <a:lnTo>
                  <a:pt x="7926347" y="7628096"/>
                </a:lnTo>
                <a:lnTo>
                  <a:pt x="7963707" y="7603548"/>
                </a:lnTo>
                <a:lnTo>
                  <a:pt x="8000161" y="7577770"/>
                </a:lnTo>
                <a:lnTo>
                  <a:pt x="8035681" y="7550792"/>
                </a:lnTo>
                <a:lnTo>
                  <a:pt x="8070235" y="7522642"/>
                </a:lnTo>
                <a:lnTo>
                  <a:pt x="8103796" y="7493352"/>
                </a:lnTo>
                <a:lnTo>
                  <a:pt x="8136333" y="7462949"/>
                </a:lnTo>
                <a:lnTo>
                  <a:pt x="8167818" y="7431464"/>
                </a:lnTo>
                <a:lnTo>
                  <a:pt x="8198219" y="7398926"/>
                </a:lnTo>
                <a:lnTo>
                  <a:pt x="8227509" y="7365365"/>
                </a:lnTo>
                <a:lnTo>
                  <a:pt x="8255657" y="7330809"/>
                </a:lnTo>
                <a:lnTo>
                  <a:pt x="8282635" y="7295289"/>
                </a:lnTo>
                <a:lnTo>
                  <a:pt x="8308412" y="7258835"/>
                </a:lnTo>
                <a:lnTo>
                  <a:pt x="8332959" y="7221474"/>
                </a:lnTo>
                <a:lnTo>
                  <a:pt x="8356247" y="7183238"/>
                </a:lnTo>
                <a:lnTo>
                  <a:pt x="8378246" y="7144155"/>
                </a:lnTo>
                <a:lnTo>
                  <a:pt x="8398926" y="7104255"/>
                </a:lnTo>
                <a:lnTo>
                  <a:pt x="8418259" y="7063568"/>
                </a:lnTo>
                <a:lnTo>
                  <a:pt x="8436215" y="7022123"/>
                </a:lnTo>
                <a:lnTo>
                  <a:pt x="8452764" y="6979949"/>
                </a:lnTo>
                <a:lnTo>
                  <a:pt x="8467877" y="6937076"/>
                </a:lnTo>
                <a:lnTo>
                  <a:pt x="8481524" y="6893533"/>
                </a:lnTo>
                <a:lnTo>
                  <a:pt x="8493676" y="6849350"/>
                </a:lnTo>
                <a:lnTo>
                  <a:pt x="8504303" y="6804557"/>
                </a:lnTo>
                <a:lnTo>
                  <a:pt x="8513377" y="6759182"/>
                </a:lnTo>
                <a:lnTo>
                  <a:pt x="8520866" y="6713256"/>
                </a:lnTo>
                <a:lnTo>
                  <a:pt x="8526743" y="6666808"/>
                </a:lnTo>
                <a:lnTo>
                  <a:pt x="8530977" y="6619867"/>
                </a:lnTo>
                <a:lnTo>
                  <a:pt x="8533539" y="6572462"/>
                </a:lnTo>
                <a:lnTo>
                  <a:pt x="8534400" y="6524625"/>
                </a:lnTo>
                <a:lnTo>
                  <a:pt x="8534400" y="1304925"/>
                </a:lnTo>
                <a:lnTo>
                  <a:pt x="8533539" y="1257083"/>
                </a:lnTo>
                <a:lnTo>
                  <a:pt x="8530977" y="1209676"/>
                </a:lnTo>
                <a:lnTo>
                  <a:pt x="8526743" y="1162732"/>
                </a:lnTo>
                <a:lnTo>
                  <a:pt x="8520866" y="1116282"/>
                </a:lnTo>
                <a:lnTo>
                  <a:pt x="8513377" y="1070353"/>
                </a:lnTo>
                <a:lnTo>
                  <a:pt x="8504303" y="1024977"/>
                </a:lnTo>
                <a:lnTo>
                  <a:pt x="8493676" y="980182"/>
                </a:lnTo>
                <a:lnTo>
                  <a:pt x="8481524" y="935998"/>
                </a:lnTo>
                <a:lnTo>
                  <a:pt x="8467877" y="892454"/>
                </a:lnTo>
                <a:lnTo>
                  <a:pt x="8452764" y="849580"/>
                </a:lnTo>
                <a:lnTo>
                  <a:pt x="8436215" y="807405"/>
                </a:lnTo>
                <a:lnTo>
                  <a:pt x="8418259" y="765959"/>
                </a:lnTo>
                <a:lnTo>
                  <a:pt x="8398926" y="725271"/>
                </a:lnTo>
                <a:lnTo>
                  <a:pt x="8378246" y="685371"/>
                </a:lnTo>
                <a:lnTo>
                  <a:pt x="8356247" y="646288"/>
                </a:lnTo>
                <a:lnTo>
                  <a:pt x="8332959" y="608052"/>
                </a:lnTo>
                <a:lnTo>
                  <a:pt x="8308412" y="570692"/>
                </a:lnTo>
                <a:lnTo>
                  <a:pt x="8282635" y="534238"/>
                </a:lnTo>
                <a:lnTo>
                  <a:pt x="8255657" y="498718"/>
                </a:lnTo>
                <a:lnTo>
                  <a:pt x="8227509" y="464164"/>
                </a:lnTo>
                <a:lnTo>
                  <a:pt x="8198219" y="430603"/>
                </a:lnTo>
                <a:lnTo>
                  <a:pt x="8167818" y="398066"/>
                </a:lnTo>
                <a:lnTo>
                  <a:pt x="8136333" y="366581"/>
                </a:lnTo>
                <a:lnTo>
                  <a:pt x="8103796" y="336180"/>
                </a:lnTo>
                <a:lnTo>
                  <a:pt x="8070235" y="306890"/>
                </a:lnTo>
                <a:lnTo>
                  <a:pt x="8035681" y="278742"/>
                </a:lnTo>
                <a:lnTo>
                  <a:pt x="8000161" y="251764"/>
                </a:lnTo>
                <a:lnTo>
                  <a:pt x="7963707" y="225987"/>
                </a:lnTo>
                <a:lnTo>
                  <a:pt x="7926347" y="201440"/>
                </a:lnTo>
                <a:lnTo>
                  <a:pt x="7888111" y="178152"/>
                </a:lnTo>
                <a:lnTo>
                  <a:pt x="7849028" y="156153"/>
                </a:lnTo>
                <a:lnTo>
                  <a:pt x="7809128" y="135473"/>
                </a:lnTo>
                <a:lnTo>
                  <a:pt x="7768440" y="116140"/>
                </a:lnTo>
                <a:lnTo>
                  <a:pt x="7726994" y="98184"/>
                </a:lnTo>
                <a:lnTo>
                  <a:pt x="7684819" y="81635"/>
                </a:lnTo>
                <a:lnTo>
                  <a:pt x="7641945" y="66522"/>
                </a:lnTo>
                <a:lnTo>
                  <a:pt x="7598401" y="52875"/>
                </a:lnTo>
                <a:lnTo>
                  <a:pt x="7554217" y="40723"/>
                </a:lnTo>
                <a:lnTo>
                  <a:pt x="7509422" y="30096"/>
                </a:lnTo>
                <a:lnTo>
                  <a:pt x="7464046" y="21022"/>
                </a:lnTo>
                <a:lnTo>
                  <a:pt x="7418117" y="13533"/>
                </a:lnTo>
                <a:lnTo>
                  <a:pt x="7371667" y="7656"/>
                </a:lnTo>
                <a:lnTo>
                  <a:pt x="7324723" y="3422"/>
                </a:lnTo>
                <a:lnTo>
                  <a:pt x="7277316" y="860"/>
                </a:lnTo>
                <a:lnTo>
                  <a:pt x="722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0" y="1304925"/>
                </a:moveTo>
                <a:lnTo>
                  <a:pt x="860" y="1257083"/>
                </a:lnTo>
                <a:lnTo>
                  <a:pt x="3422" y="1209676"/>
                </a:lnTo>
                <a:lnTo>
                  <a:pt x="7656" y="1162732"/>
                </a:lnTo>
                <a:lnTo>
                  <a:pt x="13533" y="1116282"/>
                </a:lnTo>
                <a:lnTo>
                  <a:pt x="21022" y="1070353"/>
                </a:lnTo>
                <a:lnTo>
                  <a:pt x="30096" y="1024977"/>
                </a:lnTo>
                <a:lnTo>
                  <a:pt x="40723" y="980182"/>
                </a:lnTo>
                <a:lnTo>
                  <a:pt x="52875" y="935998"/>
                </a:lnTo>
                <a:lnTo>
                  <a:pt x="66522" y="892454"/>
                </a:lnTo>
                <a:lnTo>
                  <a:pt x="81635" y="849580"/>
                </a:lnTo>
                <a:lnTo>
                  <a:pt x="98184" y="807405"/>
                </a:lnTo>
                <a:lnTo>
                  <a:pt x="116140" y="765959"/>
                </a:lnTo>
                <a:lnTo>
                  <a:pt x="135473" y="725271"/>
                </a:lnTo>
                <a:lnTo>
                  <a:pt x="156153" y="685371"/>
                </a:lnTo>
                <a:lnTo>
                  <a:pt x="178152" y="646288"/>
                </a:lnTo>
                <a:lnTo>
                  <a:pt x="201440" y="608052"/>
                </a:lnTo>
                <a:lnTo>
                  <a:pt x="225987" y="570692"/>
                </a:lnTo>
                <a:lnTo>
                  <a:pt x="251764" y="534238"/>
                </a:lnTo>
                <a:lnTo>
                  <a:pt x="278742" y="498718"/>
                </a:lnTo>
                <a:lnTo>
                  <a:pt x="306890" y="464164"/>
                </a:lnTo>
                <a:lnTo>
                  <a:pt x="336180" y="430603"/>
                </a:lnTo>
                <a:lnTo>
                  <a:pt x="366581" y="398066"/>
                </a:lnTo>
                <a:lnTo>
                  <a:pt x="398066" y="366581"/>
                </a:lnTo>
                <a:lnTo>
                  <a:pt x="430603" y="336180"/>
                </a:lnTo>
                <a:lnTo>
                  <a:pt x="464164" y="306890"/>
                </a:lnTo>
                <a:lnTo>
                  <a:pt x="498718" y="278742"/>
                </a:lnTo>
                <a:lnTo>
                  <a:pt x="534238" y="251764"/>
                </a:lnTo>
                <a:lnTo>
                  <a:pt x="570692" y="225987"/>
                </a:lnTo>
                <a:lnTo>
                  <a:pt x="608052" y="201440"/>
                </a:lnTo>
                <a:lnTo>
                  <a:pt x="646288" y="178152"/>
                </a:lnTo>
                <a:lnTo>
                  <a:pt x="685371" y="156153"/>
                </a:lnTo>
                <a:lnTo>
                  <a:pt x="725271" y="135473"/>
                </a:lnTo>
                <a:lnTo>
                  <a:pt x="765959" y="116140"/>
                </a:lnTo>
                <a:lnTo>
                  <a:pt x="807405" y="98184"/>
                </a:lnTo>
                <a:lnTo>
                  <a:pt x="849580" y="81635"/>
                </a:lnTo>
                <a:lnTo>
                  <a:pt x="892454" y="66522"/>
                </a:lnTo>
                <a:lnTo>
                  <a:pt x="935998" y="52875"/>
                </a:lnTo>
                <a:lnTo>
                  <a:pt x="980182" y="40723"/>
                </a:lnTo>
                <a:lnTo>
                  <a:pt x="1024977" y="30096"/>
                </a:lnTo>
                <a:lnTo>
                  <a:pt x="1070353" y="21022"/>
                </a:lnTo>
                <a:lnTo>
                  <a:pt x="1116282" y="13533"/>
                </a:lnTo>
                <a:lnTo>
                  <a:pt x="1162732" y="7656"/>
                </a:lnTo>
                <a:lnTo>
                  <a:pt x="1209676" y="3422"/>
                </a:lnTo>
                <a:lnTo>
                  <a:pt x="1257083" y="860"/>
                </a:lnTo>
                <a:lnTo>
                  <a:pt x="1304925" y="0"/>
                </a:lnTo>
                <a:lnTo>
                  <a:pt x="7229475" y="0"/>
                </a:lnTo>
                <a:lnTo>
                  <a:pt x="7277316" y="860"/>
                </a:lnTo>
                <a:lnTo>
                  <a:pt x="7324723" y="3422"/>
                </a:lnTo>
                <a:lnTo>
                  <a:pt x="7371667" y="7656"/>
                </a:lnTo>
                <a:lnTo>
                  <a:pt x="7418117" y="13533"/>
                </a:lnTo>
                <a:lnTo>
                  <a:pt x="7464046" y="21022"/>
                </a:lnTo>
                <a:lnTo>
                  <a:pt x="7509422" y="30096"/>
                </a:lnTo>
                <a:lnTo>
                  <a:pt x="7554217" y="40723"/>
                </a:lnTo>
                <a:lnTo>
                  <a:pt x="7598401" y="52875"/>
                </a:lnTo>
                <a:lnTo>
                  <a:pt x="7641945" y="66522"/>
                </a:lnTo>
                <a:lnTo>
                  <a:pt x="7684819" y="81635"/>
                </a:lnTo>
                <a:lnTo>
                  <a:pt x="7726994" y="98184"/>
                </a:lnTo>
                <a:lnTo>
                  <a:pt x="7768440" y="116140"/>
                </a:lnTo>
                <a:lnTo>
                  <a:pt x="7809128" y="135473"/>
                </a:lnTo>
                <a:lnTo>
                  <a:pt x="7849028" y="156153"/>
                </a:lnTo>
                <a:lnTo>
                  <a:pt x="7888111" y="178152"/>
                </a:lnTo>
                <a:lnTo>
                  <a:pt x="7926347" y="201440"/>
                </a:lnTo>
                <a:lnTo>
                  <a:pt x="7963707" y="225987"/>
                </a:lnTo>
                <a:lnTo>
                  <a:pt x="8000161" y="251764"/>
                </a:lnTo>
                <a:lnTo>
                  <a:pt x="8035681" y="278742"/>
                </a:lnTo>
                <a:lnTo>
                  <a:pt x="8070235" y="306890"/>
                </a:lnTo>
                <a:lnTo>
                  <a:pt x="8103796" y="336180"/>
                </a:lnTo>
                <a:lnTo>
                  <a:pt x="8136333" y="366581"/>
                </a:lnTo>
                <a:lnTo>
                  <a:pt x="8167818" y="398066"/>
                </a:lnTo>
                <a:lnTo>
                  <a:pt x="8198219" y="430603"/>
                </a:lnTo>
                <a:lnTo>
                  <a:pt x="8227509" y="464164"/>
                </a:lnTo>
                <a:lnTo>
                  <a:pt x="8255657" y="498718"/>
                </a:lnTo>
                <a:lnTo>
                  <a:pt x="8282635" y="534238"/>
                </a:lnTo>
                <a:lnTo>
                  <a:pt x="8308412" y="570692"/>
                </a:lnTo>
                <a:lnTo>
                  <a:pt x="8332959" y="608052"/>
                </a:lnTo>
                <a:lnTo>
                  <a:pt x="8356247" y="646288"/>
                </a:lnTo>
                <a:lnTo>
                  <a:pt x="8378246" y="685371"/>
                </a:lnTo>
                <a:lnTo>
                  <a:pt x="8398926" y="725271"/>
                </a:lnTo>
                <a:lnTo>
                  <a:pt x="8418259" y="765959"/>
                </a:lnTo>
                <a:lnTo>
                  <a:pt x="8436215" y="807405"/>
                </a:lnTo>
                <a:lnTo>
                  <a:pt x="8452764" y="849580"/>
                </a:lnTo>
                <a:lnTo>
                  <a:pt x="8467877" y="892454"/>
                </a:lnTo>
                <a:lnTo>
                  <a:pt x="8481524" y="935998"/>
                </a:lnTo>
                <a:lnTo>
                  <a:pt x="8493676" y="980182"/>
                </a:lnTo>
                <a:lnTo>
                  <a:pt x="8504303" y="1024977"/>
                </a:lnTo>
                <a:lnTo>
                  <a:pt x="8513377" y="1070353"/>
                </a:lnTo>
                <a:lnTo>
                  <a:pt x="8520866" y="1116282"/>
                </a:lnTo>
                <a:lnTo>
                  <a:pt x="8526743" y="1162732"/>
                </a:lnTo>
                <a:lnTo>
                  <a:pt x="8530977" y="1209676"/>
                </a:lnTo>
                <a:lnTo>
                  <a:pt x="8533539" y="1257083"/>
                </a:lnTo>
                <a:lnTo>
                  <a:pt x="8534400" y="1304925"/>
                </a:lnTo>
                <a:lnTo>
                  <a:pt x="8534400" y="6524625"/>
                </a:lnTo>
                <a:lnTo>
                  <a:pt x="8533539" y="6572462"/>
                </a:lnTo>
                <a:lnTo>
                  <a:pt x="8530977" y="6619867"/>
                </a:lnTo>
                <a:lnTo>
                  <a:pt x="8526743" y="6666808"/>
                </a:lnTo>
                <a:lnTo>
                  <a:pt x="8520866" y="6713256"/>
                </a:lnTo>
                <a:lnTo>
                  <a:pt x="8513377" y="6759182"/>
                </a:lnTo>
                <a:lnTo>
                  <a:pt x="8504303" y="6804557"/>
                </a:lnTo>
                <a:lnTo>
                  <a:pt x="8493676" y="6849350"/>
                </a:lnTo>
                <a:lnTo>
                  <a:pt x="8481524" y="6893533"/>
                </a:lnTo>
                <a:lnTo>
                  <a:pt x="8467877" y="6937076"/>
                </a:lnTo>
                <a:lnTo>
                  <a:pt x="8452764" y="6979949"/>
                </a:lnTo>
                <a:lnTo>
                  <a:pt x="8436215" y="7022123"/>
                </a:lnTo>
                <a:lnTo>
                  <a:pt x="8418259" y="7063568"/>
                </a:lnTo>
                <a:lnTo>
                  <a:pt x="8398926" y="7104255"/>
                </a:lnTo>
                <a:lnTo>
                  <a:pt x="8378246" y="7144155"/>
                </a:lnTo>
                <a:lnTo>
                  <a:pt x="8356247" y="7183238"/>
                </a:lnTo>
                <a:lnTo>
                  <a:pt x="8332959" y="7221474"/>
                </a:lnTo>
                <a:lnTo>
                  <a:pt x="8308412" y="7258835"/>
                </a:lnTo>
                <a:lnTo>
                  <a:pt x="8282635" y="7295289"/>
                </a:lnTo>
                <a:lnTo>
                  <a:pt x="8255657" y="7330809"/>
                </a:lnTo>
                <a:lnTo>
                  <a:pt x="8227509" y="7365365"/>
                </a:lnTo>
                <a:lnTo>
                  <a:pt x="8198219" y="7398926"/>
                </a:lnTo>
                <a:lnTo>
                  <a:pt x="8167818" y="7431464"/>
                </a:lnTo>
                <a:lnTo>
                  <a:pt x="8136333" y="7462949"/>
                </a:lnTo>
                <a:lnTo>
                  <a:pt x="8103796" y="7493352"/>
                </a:lnTo>
                <a:lnTo>
                  <a:pt x="8070235" y="7522642"/>
                </a:lnTo>
                <a:lnTo>
                  <a:pt x="8035681" y="7550792"/>
                </a:lnTo>
                <a:lnTo>
                  <a:pt x="8000161" y="7577770"/>
                </a:lnTo>
                <a:lnTo>
                  <a:pt x="7963707" y="7603548"/>
                </a:lnTo>
                <a:lnTo>
                  <a:pt x="7926347" y="7628096"/>
                </a:lnTo>
                <a:lnTo>
                  <a:pt x="7888111" y="7651385"/>
                </a:lnTo>
                <a:lnTo>
                  <a:pt x="7849028" y="7673386"/>
                </a:lnTo>
                <a:lnTo>
                  <a:pt x="7809128" y="7694067"/>
                </a:lnTo>
                <a:lnTo>
                  <a:pt x="7768440" y="7713401"/>
                </a:lnTo>
                <a:lnTo>
                  <a:pt x="7726994" y="7731358"/>
                </a:lnTo>
                <a:lnTo>
                  <a:pt x="7684819" y="7747908"/>
                </a:lnTo>
                <a:lnTo>
                  <a:pt x="7641945" y="7763022"/>
                </a:lnTo>
                <a:lnTo>
                  <a:pt x="7598401" y="7776670"/>
                </a:lnTo>
                <a:lnTo>
                  <a:pt x="7554217" y="7788823"/>
                </a:lnTo>
                <a:lnTo>
                  <a:pt x="7509422" y="7799451"/>
                </a:lnTo>
                <a:lnTo>
                  <a:pt x="7464046" y="7808525"/>
                </a:lnTo>
                <a:lnTo>
                  <a:pt x="7418117" y="7816015"/>
                </a:lnTo>
                <a:lnTo>
                  <a:pt x="7371667" y="7821892"/>
                </a:lnTo>
                <a:lnTo>
                  <a:pt x="7324723" y="7826127"/>
                </a:lnTo>
                <a:lnTo>
                  <a:pt x="7277316" y="7828689"/>
                </a:lnTo>
                <a:lnTo>
                  <a:pt x="7229475" y="7829550"/>
                </a:lnTo>
                <a:lnTo>
                  <a:pt x="1304925" y="7829550"/>
                </a:lnTo>
                <a:lnTo>
                  <a:pt x="1257083" y="7828689"/>
                </a:lnTo>
                <a:lnTo>
                  <a:pt x="1209676" y="7826127"/>
                </a:lnTo>
                <a:lnTo>
                  <a:pt x="1162732" y="7821892"/>
                </a:lnTo>
                <a:lnTo>
                  <a:pt x="1116282" y="7816015"/>
                </a:lnTo>
                <a:lnTo>
                  <a:pt x="1070353" y="7808525"/>
                </a:lnTo>
                <a:lnTo>
                  <a:pt x="1024977" y="7799451"/>
                </a:lnTo>
                <a:lnTo>
                  <a:pt x="980182" y="7788823"/>
                </a:lnTo>
                <a:lnTo>
                  <a:pt x="935998" y="7776670"/>
                </a:lnTo>
                <a:lnTo>
                  <a:pt x="892454" y="7763022"/>
                </a:lnTo>
                <a:lnTo>
                  <a:pt x="849580" y="7747908"/>
                </a:lnTo>
                <a:lnTo>
                  <a:pt x="807405" y="7731358"/>
                </a:lnTo>
                <a:lnTo>
                  <a:pt x="765959" y="7713401"/>
                </a:lnTo>
                <a:lnTo>
                  <a:pt x="725271" y="7694067"/>
                </a:lnTo>
                <a:lnTo>
                  <a:pt x="685371" y="7673386"/>
                </a:lnTo>
                <a:lnTo>
                  <a:pt x="646288" y="7651385"/>
                </a:lnTo>
                <a:lnTo>
                  <a:pt x="608052" y="7628096"/>
                </a:lnTo>
                <a:lnTo>
                  <a:pt x="570692" y="7603548"/>
                </a:lnTo>
                <a:lnTo>
                  <a:pt x="534238" y="7577770"/>
                </a:lnTo>
                <a:lnTo>
                  <a:pt x="498718" y="7550792"/>
                </a:lnTo>
                <a:lnTo>
                  <a:pt x="464164" y="7522642"/>
                </a:lnTo>
                <a:lnTo>
                  <a:pt x="430603" y="7493352"/>
                </a:lnTo>
                <a:lnTo>
                  <a:pt x="398066" y="7462949"/>
                </a:lnTo>
                <a:lnTo>
                  <a:pt x="366581" y="7431464"/>
                </a:lnTo>
                <a:lnTo>
                  <a:pt x="336180" y="7398926"/>
                </a:lnTo>
                <a:lnTo>
                  <a:pt x="306890" y="7365365"/>
                </a:lnTo>
                <a:lnTo>
                  <a:pt x="278742" y="7330809"/>
                </a:lnTo>
                <a:lnTo>
                  <a:pt x="251764" y="7295289"/>
                </a:lnTo>
                <a:lnTo>
                  <a:pt x="225987" y="7258835"/>
                </a:lnTo>
                <a:lnTo>
                  <a:pt x="201440" y="7221474"/>
                </a:lnTo>
                <a:lnTo>
                  <a:pt x="178152" y="7183238"/>
                </a:lnTo>
                <a:lnTo>
                  <a:pt x="156153" y="7144155"/>
                </a:lnTo>
                <a:lnTo>
                  <a:pt x="135473" y="7104255"/>
                </a:lnTo>
                <a:lnTo>
                  <a:pt x="116140" y="7063568"/>
                </a:lnTo>
                <a:lnTo>
                  <a:pt x="98184" y="7022123"/>
                </a:lnTo>
                <a:lnTo>
                  <a:pt x="81635" y="6979949"/>
                </a:lnTo>
                <a:lnTo>
                  <a:pt x="66522" y="6937076"/>
                </a:lnTo>
                <a:lnTo>
                  <a:pt x="52875" y="6893533"/>
                </a:lnTo>
                <a:lnTo>
                  <a:pt x="40723" y="6849350"/>
                </a:lnTo>
                <a:lnTo>
                  <a:pt x="30096" y="6804557"/>
                </a:lnTo>
                <a:lnTo>
                  <a:pt x="21022" y="6759182"/>
                </a:lnTo>
                <a:lnTo>
                  <a:pt x="13533" y="6713256"/>
                </a:lnTo>
                <a:lnTo>
                  <a:pt x="7656" y="6666808"/>
                </a:lnTo>
                <a:lnTo>
                  <a:pt x="3422" y="6619867"/>
                </a:lnTo>
                <a:lnTo>
                  <a:pt x="860" y="6572462"/>
                </a:lnTo>
                <a:lnTo>
                  <a:pt x="0" y="6524625"/>
                </a:lnTo>
                <a:lnTo>
                  <a:pt x="0" y="13049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059541" y="4355528"/>
            <a:ext cx="5014595" cy="292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509905" indent="-3429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510540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리뷰내용 수정시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수정된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리뷰내용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이</a:t>
            </a:r>
            <a:r>
              <a:rPr dirty="0" sz="2000" spc="-26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반영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0F0F"/>
              </a:buClr>
              <a:buFont typeface="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이미지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업로드시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기존의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이미지가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교체</a:t>
            </a:r>
            <a:r>
              <a:rPr dirty="0" sz="2000" spc="-254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F0F0F"/>
              </a:buClr>
              <a:buFont typeface=""/>
              <a:buAutoNum type="arabicPeriod"/>
            </a:pPr>
            <a:endParaRPr sz="1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초기화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버튼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클릭시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수정하기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전으로</a:t>
            </a:r>
            <a:r>
              <a:rPr dirty="0" sz="2000" spc="-2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초기화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Clr>
                <a:srgbClr val="0F0F0F"/>
              </a:buClr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0F0F"/>
              </a:buClr>
              <a:buFont typeface=""/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665480" indent="-342900">
              <a:lnSpc>
                <a:spcPct val="100000"/>
              </a:lnSpc>
              <a:buAutoNum type="arabicPeriod"/>
              <a:tabLst>
                <a:tab pos="665480" algn="l"/>
              </a:tabLst>
            </a:pP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뒤로가기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버튼시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마이페이지로</a:t>
            </a:r>
            <a:r>
              <a:rPr dirty="0" sz="2000" spc="-2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돌아감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1525" y="2124075"/>
            <a:ext cx="7148576" cy="6729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231744" y="508063"/>
            <a:ext cx="2278380" cy="763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마이페이지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2400" spc="-120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20" b="1">
                <a:solidFill>
                  <a:srgbClr val="EF6A4D"/>
                </a:solidFill>
                <a:latin typeface="맑은 고딕"/>
                <a:cs typeface="맑은 고딕"/>
              </a:rPr>
              <a:t>나의</a:t>
            </a:r>
            <a:r>
              <a:rPr dirty="0" sz="2400" spc="-22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10" b="1">
                <a:solidFill>
                  <a:srgbClr val="EF6A4D"/>
                </a:solidFill>
                <a:latin typeface="맑은 고딕"/>
                <a:cs typeface="맑은 고딕"/>
              </a:rPr>
              <a:t>리뷰</a:t>
            </a:r>
            <a:r>
              <a:rPr dirty="0" sz="2400" spc="-110" b="1">
                <a:solidFill>
                  <a:srgbClr val="EF6A4D"/>
                </a:solidFill>
                <a:latin typeface="Noto Sans KR Black"/>
                <a:cs typeface="Noto Sans KR Black"/>
              </a:rPr>
              <a:t>(</a:t>
            </a:r>
            <a:r>
              <a:rPr dirty="0" sz="2400" spc="-110" b="1">
                <a:solidFill>
                  <a:srgbClr val="EF6A4D"/>
                </a:solidFill>
                <a:latin typeface="맑은 고딕"/>
                <a:cs typeface="맑은 고딕"/>
              </a:rPr>
              <a:t>수정</a:t>
            </a:r>
            <a:r>
              <a:rPr dirty="0" sz="2400" spc="-110" b="1">
                <a:solidFill>
                  <a:srgbClr val="EF6A4D"/>
                </a:solidFill>
                <a:latin typeface="Noto Sans KR Black"/>
                <a:cs typeface="Noto Sans KR Black"/>
              </a:rPr>
              <a:t>))</a:t>
            </a:r>
            <a:endParaRPr sz="2400">
              <a:latin typeface="Noto Sans KR Black"/>
              <a:cs typeface="Noto Sans KR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820275" y="149542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52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3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52" y="571500"/>
                </a:lnTo>
                <a:lnTo>
                  <a:pt x="238216" y="567761"/>
                </a:lnTo>
                <a:lnTo>
                  <a:pt x="194454" y="556936"/>
                </a:lnTo>
                <a:lnTo>
                  <a:pt x="153652" y="539613"/>
                </a:lnTo>
                <a:lnTo>
                  <a:pt x="116393" y="516379"/>
                </a:lnTo>
                <a:lnTo>
                  <a:pt x="83264" y="487822"/>
                </a:lnTo>
                <a:lnTo>
                  <a:pt x="54847" y="454529"/>
                </a:lnTo>
                <a:lnTo>
                  <a:pt x="31728" y="417088"/>
                </a:lnTo>
                <a:lnTo>
                  <a:pt x="14491" y="376086"/>
                </a:lnTo>
                <a:lnTo>
                  <a:pt x="3720" y="332111"/>
                </a:lnTo>
                <a:lnTo>
                  <a:pt x="0" y="285750"/>
                </a:lnTo>
                <a:lnTo>
                  <a:pt x="3720" y="239388"/>
                </a:lnTo>
                <a:lnTo>
                  <a:pt x="14491" y="195413"/>
                </a:lnTo>
                <a:lnTo>
                  <a:pt x="31728" y="154411"/>
                </a:lnTo>
                <a:lnTo>
                  <a:pt x="54847" y="116970"/>
                </a:lnTo>
                <a:lnTo>
                  <a:pt x="83264" y="83677"/>
                </a:lnTo>
                <a:lnTo>
                  <a:pt x="116393" y="55120"/>
                </a:lnTo>
                <a:lnTo>
                  <a:pt x="153652" y="31886"/>
                </a:lnTo>
                <a:lnTo>
                  <a:pt x="194454" y="14563"/>
                </a:lnTo>
                <a:lnTo>
                  <a:pt x="238216" y="3738"/>
                </a:lnTo>
                <a:lnTo>
                  <a:pt x="284352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04850" y="2257425"/>
            <a:ext cx="7162800" cy="386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04850" y="2257425"/>
            <a:ext cx="7162800" cy="3867150"/>
          </a:xfrm>
          <a:custGeom>
            <a:avLst/>
            <a:gdLst/>
            <a:ahLst/>
            <a:cxnLst/>
            <a:rect l="l" t="t" r="r" b="b"/>
            <a:pathLst>
              <a:path w="7162800" h="3867150">
                <a:moveTo>
                  <a:pt x="0" y="3867150"/>
                </a:moveTo>
                <a:lnTo>
                  <a:pt x="7162800" y="3867150"/>
                </a:lnTo>
                <a:lnTo>
                  <a:pt x="7162800" y="0"/>
                </a:lnTo>
                <a:lnTo>
                  <a:pt x="0" y="0"/>
                </a:lnTo>
                <a:lnTo>
                  <a:pt x="0" y="386715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52450" y="1504950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65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2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65" y="571500"/>
                </a:lnTo>
                <a:lnTo>
                  <a:pt x="238240" y="567761"/>
                </a:lnTo>
                <a:lnTo>
                  <a:pt x="194485" y="556936"/>
                </a:lnTo>
                <a:lnTo>
                  <a:pt x="153684" y="539613"/>
                </a:lnTo>
                <a:lnTo>
                  <a:pt x="116424" y="516379"/>
                </a:lnTo>
                <a:lnTo>
                  <a:pt x="83289" y="487822"/>
                </a:lnTo>
                <a:lnTo>
                  <a:pt x="54866" y="454529"/>
                </a:lnTo>
                <a:lnTo>
                  <a:pt x="31740" y="417088"/>
                </a:lnTo>
                <a:lnTo>
                  <a:pt x="14497" y="376086"/>
                </a:lnTo>
                <a:lnTo>
                  <a:pt x="3721" y="332111"/>
                </a:lnTo>
                <a:lnTo>
                  <a:pt x="0" y="285750"/>
                </a:lnTo>
                <a:lnTo>
                  <a:pt x="3721" y="239388"/>
                </a:lnTo>
                <a:lnTo>
                  <a:pt x="14497" y="195413"/>
                </a:lnTo>
                <a:lnTo>
                  <a:pt x="31740" y="154411"/>
                </a:lnTo>
                <a:lnTo>
                  <a:pt x="54866" y="116970"/>
                </a:lnTo>
                <a:lnTo>
                  <a:pt x="83289" y="83677"/>
                </a:lnTo>
                <a:lnTo>
                  <a:pt x="116424" y="55120"/>
                </a:lnTo>
                <a:lnTo>
                  <a:pt x="153684" y="31886"/>
                </a:lnTo>
                <a:lnTo>
                  <a:pt x="194485" y="14563"/>
                </a:lnTo>
                <a:lnTo>
                  <a:pt x="238240" y="3738"/>
                </a:lnTo>
                <a:lnTo>
                  <a:pt x="284365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0462259" y="1601787"/>
            <a:ext cx="125539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상품</a:t>
            </a:r>
            <a:r>
              <a:rPr dirty="0" sz="2400" spc="-25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편집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0447" y="1572577"/>
            <a:ext cx="157416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25" b="1">
                <a:solidFill>
                  <a:srgbClr val="EF6A4D"/>
                </a:solidFill>
                <a:latin typeface="맑은 고딕"/>
                <a:cs typeface="맑은 고딕"/>
              </a:rPr>
              <a:t>관리자</a:t>
            </a:r>
            <a:r>
              <a:rPr dirty="0" sz="2400" spc="-204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85" b="1">
                <a:solidFill>
                  <a:srgbClr val="EF6A4D"/>
                </a:solidFill>
                <a:latin typeface="맑은 고딕"/>
                <a:cs typeface="맑은 고딕"/>
              </a:rPr>
              <a:t>화면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34500" y="6324600"/>
            <a:ext cx="8648700" cy="3695700"/>
          </a:xfrm>
          <a:custGeom>
            <a:avLst/>
            <a:gdLst/>
            <a:ahLst/>
            <a:cxnLst/>
            <a:rect l="l" t="t" r="r" b="b"/>
            <a:pathLst>
              <a:path w="8648700" h="3695700">
                <a:moveTo>
                  <a:pt x="8032750" y="0"/>
                </a:moveTo>
                <a:lnTo>
                  <a:pt x="615950" y="0"/>
                </a:lnTo>
                <a:lnTo>
                  <a:pt x="567806" y="1852"/>
                </a:lnTo>
                <a:lnTo>
                  <a:pt x="520678" y="7320"/>
                </a:lnTo>
                <a:lnTo>
                  <a:pt x="474701" y="16264"/>
                </a:lnTo>
                <a:lnTo>
                  <a:pt x="430012" y="28550"/>
                </a:lnTo>
                <a:lnTo>
                  <a:pt x="386749" y="44039"/>
                </a:lnTo>
                <a:lnTo>
                  <a:pt x="345047" y="62596"/>
                </a:lnTo>
                <a:lnTo>
                  <a:pt x="305044" y="84083"/>
                </a:lnTo>
                <a:lnTo>
                  <a:pt x="266877" y="108363"/>
                </a:lnTo>
                <a:lnTo>
                  <a:pt x="230682" y="135300"/>
                </a:lnTo>
                <a:lnTo>
                  <a:pt x="196596" y="164757"/>
                </a:lnTo>
                <a:lnTo>
                  <a:pt x="164757" y="196596"/>
                </a:lnTo>
                <a:lnTo>
                  <a:pt x="135300" y="230682"/>
                </a:lnTo>
                <a:lnTo>
                  <a:pt x="108363" y="266877"/>
                </a:lnTo>
                <a:lnTo>
                  <a:pt x="84083" y="305044"/>
                </a:lnTo>
                <a:lnTo>
                  <a:pt x="62596" y="345047"/>
                </a:lnTo>
                <a:lnTo>
                  <a:pt x="44039" y="386749"/>
                </a:lnTo>
                <a:lnTo>
                  <a:pt x="28550" y="430012"/>
                </a:lnTo>
                <a:lnTo>
                  <a:pt x="16264" y="474701"/>
                </a:lnTo>
                <a:lnTo>
                  <a:pt x="7320" y="520678"/>
                </a:lnTo>
                <a:lnTo>
                  <a:pt x="1852" y="567806"/>
                </a:lnTo>
                <a:lnTo>
                  <a:pt x="0" y="615950"/>
                </a:lnTo>
                <a:lnTo>
                  <a:pt x="0" y="3079737"/>
                </a:lnTo>
                <a:lnTo>
                  <a:pt x="1852" y="3127873"/>
                </a:lnTo>
                <a:lnTo>
                  <a:pt x="7320" y="3174997"/>
                </a:lnTo>
                <a:lnTo>
                  <a:pt x="16264" y="3220970"/>
                </a:lnTo>
                <a:lnTo>
                  <a:pt x="28550" y="3265656"/>
                </a:lnTo>
                <a:lnTo>
                  <a:pt x="44039" y="3308918"/>
                </a:lnTo>
                <a:lnTo>
                  <a:pt x="62596" y="3350620"/>
                </a:lnTo>
                <a:lnTo>
                  <a:pt x="84083" y="3390623"/>
                </a:lnTo>
                <a:lnTo>
                  <a:pt x="108363" y="3428791"/>
                </a:lnTo>
                <a:lnTo>
                  <a:pt x="135300" y="3464988"/>
                </a:lnTo>
                <a:lnTo>
                  <a:pt x="164757" y="3499076"/>
                </a:lnTo>
                <a:lnTo>
                  <a:pt x="196596" y="3530918"/>
                </a:lnTo>
                <a:lnTo>
                  <a:pt x="230682" y="3560378"/>
                </a:lnTo>
                <a:lnTo>
                  <a:pt x="266877" y="3587318"/>
                </a:lnTo>
                <a:lnTo>
                  <a:pt x="305044" y="3611602"/>
                </a:lnTo>
                <a:lnTo>
                  <a:pt x="345047" y="3633092"/>
                </a:lnTo>
                <a:lnTo>
                  <a:pt x="386749" y="3651651"/>
                </a:lnTo>
                <a:lnTo>
                  <a:pt x="430012" y="3667143"/>
                </a:lnTo>
                <a:lnTo>
                  <a:pt x="474701" y="3679431"/>
                </a:lnTo>
                <a:lnTo>
                  <a:pt x="520678" y="3688378"/>
                </a:lnTo>
                <a:lnTo>
                  <a:pt x="567806" y="3693846"/>
                </a:lnTo>
                <a:lnTo>
                  <a:pt x="615950" y="3695700"/>
                </a:lnTo>
                <a:lnTo>
                  <a:pt x="8032750" y="3695700"/>
                </a:lnTo>
                <a:lnTo>
                  <a:pt x="8080893" y="3693846"/>
                </a:lnTo>
                <a:lnTo>
                  <a:pt x="8128021" y="3688378"/>
                </a:lnTo>
                <a:lnTo>
                  <a:pt x="8173998" y="3679431"/>
                </a:lnTo>
                <a:lnTo>
                  <a:pt x="8218687" y="3667143"/>
                </a:lnTo>
                <a:lnTo>
                  <a:pt x="8261950" y="3651651"/>
                </a:lnTo>
                <a:lnTo>
                  <a:pt x="8303652" y="3633092"/>
                </a:lnTo>
                <a:lnTo>
                  <a:pt x="8343655" y="3611602"/>
                </a:lnTo>
                <a:lnTo>
                  <a:pt x="8381822" y="3587318"/>
                </a:lnTo>
                <a:lnTo>
                  <a:pt x="8418017" y="3560378"/>
                </a:lnTo>
                <a:lnTo>
                  <a:pt x="8452103" y="3530918"/>
                </a:lnTo>
                <a:lnTo>
                  <a:pt x="8483942" y="3499076"/>
                </a:lnTo>
                <a:lnTo>
                  <a:pt x="8513399" y="3464988"/>
                </a:lnTo>
                <a:lnTo>
                  <a:pt x="8540336" y="3428791"/>
                </a:lnTo>
                <a:lnTo>
                  <a:pt x="8564616" y="3390623"/>
                </a:lnTo>
                <a:lnTo>
                  <a:pt x="8586103" y="3350620"/>
                </a:lnTo>
                <a:lnTo>
                  <a:pt x="8604660" y="3308918"/>
                </a:lnTo>
                <a:lnTo>
                  <a:pt x="8620149" y="3265656"/>
                </a:lnTo>
                <a:lnTo>
                  <a:pt x="8632435" y="3220970"/>
                </a:lnTo>
                <a:lnTo>
                  <a:pt x="8641379" y="3174997"/>
                </a:lnTo>
                <a:lnTo>
                  <a:pt x="8646847" y="3127873"/>
                </a:lnTo>
                <a:lnTo>
                  <a:pt x="8648700" y="3079737"/>
                </a:lnTo>
                <a:lnTo>
                  <a:pt x="8648700" y="615950"/>
                </a:lnTo>
                <a:lnTo>
                  <a:pt x="8646847" y="567806"/>
                </a:lnTo>
                <a:lnTo>
                  <a:pt x="8641379" y="520678"/>
                </a:lnTo>
                <a:lnTo>
                  <a:pt x="8632435" y="474701"/>
                </a:lnTo>
                <a:lnTo>
                  <a:pt x="8620149" y="430012"/>
                </a:lnTo>
                <a:lnTo>
                  <a:pt x="8604660" y="386749"/>
                </a:lnTo>
                <a:lnTo>
                  <a:pt x="8586103" y="345047"/>
                </a:lnTo>
                <a:lnTo>
                  <a:pt x="8564616" y="305044"/>
                </a:lnTo>
                <a:lnTo>
                  <a:pt x="8540336" y="266877"/>
                </a:lnTo>
                <a:lnTo>
                  <a:pt x="8513399" y="230682"/>
                </a:lnTo>
                <a:lnTo>
                  <a:pt x="8483942" y="196596"/>
                </a:lnTo>
                <a:lnTo>
                  <a:pt x="8452103" y="164757"/>
                </a:lnTo>
                <a:lnTo>
                  <a:pt x="8418017" y="135300"/>
                </a:lnTo>
                <a:lnTo>
                  <a:pt x="8381822" y="108363"/>
                </a:lnTo>
                <a:lnTo>
                  <a:pt x="8343655" y="84083"/>
                </a:lnTo>
                <a:lnTo>
                  <a:pt x="8303652" y="62596"/>
                </a:lnTo>
                <a:lnTo>
                  <a:pt x="8261950" y="44039"/>
                </a:lnTo>
                <a:lnTo>
                  <a:pt x="8218687" y="28550"/>
                </a:lnTo>
                <a:lnTo>
                  <a:pt x="8173998" y="16264"/>
                </a:lnTo>
                <a:lnTo>
                  <a:pt x="8128021" y="7320"/>
                </a:lnTo>
                <a:lnTo>
                  <a:pt x="8080893" y="1852"/>
                </a:lnTo>
                <a:lnTo>
                  <a:pt x="8032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34500" y="6324600"/>
            <a:ext cx="8648700" cy="3695700"/>
          </a:xfrm>
          <a:custGeom>
            <a:avLst/>
            <a:gdLst/>
            <a:ahLst/>
            <a:cxnLst/>
            <a:rect l="l" t="t" r="r" b="b"/>
            <a:pathLst>
              <a:path w="8648700" h="3695700">
                <a:moveTo>
                  <a:pt x="0" y="615950"/>
                </a:moveTo>
                <a:lnTo>
                  <a:pt x="1852" y="567806"/>
                </a:lnTo>
                <a:lnTo>
                  <a:pt x="7320" y="520678"/>
                </a:lnTo>
                <a:lnTo>
                  <a:pt x="16264" y="474701"/>
                </a:lnTo>
                <a:lnTo>
                  <a:pt x="28550" y="430012"/>
                </a:lnTo>
                <a:lnTo>
                  <a:pt x="44039" y="386749"/>
                </a:lnTo>
                <a:lnTo>
                  <a:pt x="62596" y="345047"/>
                </a:lnTo>
                <a:lnTo>
                  <a:pt x="84083" y="305044"/>
                </a:lnTo>
                <a:lnTo>
                  <a:pt x="108363" y="266877"/>
                </a:lnTo>
                <a:lnTo>
                  <a:pt x="135300" y="230682"/>
                </a:lnTo>
                <a:lnTo>
                  <a:pt x="164757" y="196596"/>
                </a:lnTo>
                <a:lnTo>
                  <a:pt x="196596" y="164757"/>
                </a:lnTo>
                <a:lnTo>
                  <a:pt x="230682" y="135300"/>
                </a:lnTo>
                <a:lnTo>
                  <a:pt x="266877" y="108363"/>
                </a:lnTo>
                <a:lnTo>
                  <a:pt x="305044" y="84083"/>
                </a:lnTo>
                <a:lnTo>
                  <a:pt x="345047" y="62596"/>
                </a:lnTo>
                <a:lnTo>
                  <a:pt x="386749" y="44039"/>
                </a:lnTo>
                <a:lnTo>
                  <a:pt x="430012" y="28550"/>
                </a:lnTo>
                <a:lnTo>
                  <a:pt x="474701" y="16264"/>
                </a:lnTo>
                <a:lnTo>
                  <a:pt x="520678" y="7320"/>
                </a:lnTo>
                <a:lnTo>
                  <a:pt x="567806" y="1852"/>
                </a:lnTo>
                <a:lnTo>
                  <a:pt x="615950" y="0"/>
                </a:lnTo>
                <a:lnTo>
                  <a:pt x="8032750" y="0"/>
                </a:lnTo>
                <a:lnTo>
                  <a:pt x="8080893" y="1852"/>
                </a:lnTo>
                <a:lnTo>
                  <a:pt x="8128021" y="7320"/>
                </a:lnTo>
                <a:lnTo>
                  <a:pt x="8173998" y="16264"/>
                </a:lnTo>
                <a:lnTo>
                  <a:pt x="8218687" y="28550"/>
                </a:lnTo>
                <a:lnTo>
                  <a:pt x="8261950" y="44039"/>
                </a:lnTo>
                <a:lnTo>
                  <a:pt x="8303652" y="62596"/>
                </a:lnTo>
                <a:lnTo>
                  <a:pt x="8343655" y="84083"/>
                </a:lnTo>
                <a:lnTo>
                  <a:pt x="8381822" y="108363"/>
                </a:lnTo>
                <a:lnTo>
                  <a:pt x="8418017" y="135300"/>
                </a:lnTo>
                <a:lnTo>
                  <a:pt x="8452103" y="164757"/>
                </a:lnTo>
                <a:lnTo>
                  <a:pt x="8483942" y="196596"/>
                </a:lnTo>
                <a:lnTo>
                  <a:pt x="8513399" y="230682"/>
                </a:lnTo>
                <a:lnTo>
                  <a:pt x="8540336" y="266877"/>
                </a:lnTo>
                <a:lnTo>
                  <a:pt x="8564616" y="305044"/>
                </a:lnTo>
                <a:lnTo>
                  <a:pt x="8586103" y="345047"/>
                </a:lnTo>
                <a:lnTo>
                  <a:pt x="8604660" y="386749"/>
                </a:lnTo>
                <a:lnTo>
                  <a:pt x="8620149" y="430012"/>
                </a:lnTo>
                <a:lnTo>
                  <a:pt x="8632435" y="474701"/>
                </a:lnTo>
                <a:lnTo>
                  <a:pt x="8641379" y="520678"/>
                </a:lnTo>
                <a:lnTo>
                  <a:pt x="8646847" y="567806"/>
                </a:lnTo>
                <a:lnTo>
                  <a:pt x="8648700" y="615950"/>
                </a:lnTo>
                <a:lnTo>
                  <a:pt x="8648700" y="3079737"/>
                </a:lnTo>
                <a:lnTo>
                  <a:pt x="8646847" y="3127873"/>
                </a:lnTo>
                <a:lnTo>
                  <a:pt x="8641379" y="3174997"/>
                </a:lnTo>
                <a:lnTo>
                  <a:pt x="8632435" y="3220970"/>
                </a:lnTo>
                <a:lnTo>
                  <a:pt x="8620149" y="3265656"/>
                </a:lnTo>
                <a:lnTo>
                  <a:pt x="8604660" y="3308918"/>
                </a:lnTo>
                <a:lnTo>
                  <a:pt x="8586103" y="3350620"/>
                </a:lnTo>
                <a:lnTo>
                  <a:pt x="8564616" y="3390623"/>
                </a:lnTo>
                <a:lnTo>
                  <a:pt x="8540336" y="3428791"/>
                </a:lnTo>
                <a:lnTo>
                  <a:pt x="8513399" y="3464988"/>
                </a:lnTo>
                <a:lnTo>
                  <a:pt x="8483942" y="3499076"/>
                </a:lnTo>
                <a:lnTo>
                  <a:pt x="8452103" y="3530918"/>
                </a:lnTo>
                <a:lnTo>
                  <a:pt x="8418017" y="3560378"/>
                </a:lnTo>
                <a:lnTo>
                  <a:pt x="8381822" y="3587318"/>
                </a:lnTo>
                <a:lnTo>
                  <a:pt x="8343655" y="3611602"/>
                </a:lnTo>
                <a:lnTo>
                  <a:pt x="8303652" y="3633092"/>
                </a:lnTo>
                <a:lnTo>
                  <a:pt x="8261950" y="3651651"/>
                </a:lnTo>
                <a:lnTo>
                  <a:pt x="8218687" y="3667143"/>
                </a:lnTo>
                <a:lnTo>
                  <a:pt x="8173998" y="3679431"/>
                </a:lnTo>
                <a:lnTo>
                  <a:pt x="8128021" y="3688378"/>
                </a:lnTo>
                <a:lnTo>
                  <a:pt x="8080893" y="3693846"/>
                </a:lnTo>
                <a:lnTo>
                  <a:pt x="8032750" y="3695700"/>
                </a:lnTo>
                <a:lnTo>
                  <a:pt x="615950" y="3695700"/>
                </a:lnTo>
                <a:lnTo>
                  <a:pt x="567806" y="3693846"/>
                </a:lnTo>
                <a:lnTo>
                  <a:pt x="520678" y="3688378"/>
                </a:lnTo>
                <a:lnTo>
                  <a:pt x="474701" y="3679431"/>
                </a:lnTo>
                <a:lnTo>
                  <a:pt x="430012" y="3667143"/>
                </a:lnTo>
                <a:lnTo>
                  <a:pt x="386749" y="3651651"/>
                </a:lnTo>
                <a:lnTo>
                  <a:pt x="345047" y="3633092"/>
                </a:lnTo>
                <a:lnTo>
                  <a:pt x="305044" y="3611602"/>
                </a:lnTo>
                <a:lnTo>
                  <a:pt x="266877" y="3587318"/>
                </a:lnTo>
                <a:lnTo>
                  <a:pt x="230682" y="3560378"/>
                </a:lnTo>
                <a:lnTo>
                  <a:pt x="196596" y="3530918"/>
                </a:lnTo>
                <a:lnTo>
                  <a:pt x="164757" y="3499076"/>
                </a:lnTo>
                <a:lnTo>
                  <a:pt x="135300" y="3464988"/>
                </a:lnTo>
                <a:lnTo>
                  <a:pt x="108363" y="3428791"/>
                </a:lnTo>
                <a:lnTo>
                  <a:pt x="84083" y="3390623"/>
                </a:lnTo>
                <a:lnTo>
                  <a:pt x="62596" y="3350620"/>
                </a:lnTo>
                <a:lnTo>
                  <a:pt x="44039" y="3308918"/>
                </a:lnTo>
                <a:lnTo>
                  <a:pt x="28550" y="3265656"/>
                </a:lnTo>
                <a:lnTo>
                  <a:pt x="16264" y="3220970"/>
                </a:lnTo>
                <a:lnTo>
                  <a:pt x="7320" y="3174997"/>
                </a:lnTo>
                <a:lnTo>
                  <a:pt x="1852" y="3127873"/>
                </a:lnTo>
                <a:lnTo>
                  <a:pt x="0" y="3079737"/>
                </a:lnTo>
                <a:lnTo>
                  <a:pt x="0" y="61595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245725" y="7140257"/>
            <a:ext cx="6841490" cy="21748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466850">
              <a:lnSpc>
                <a:spcPct val="100000"/>
              </a:lnSpc>
              <a:spcBef>
                <a:spcPts val="125"/>
              </a:spcBef>
            </a:pPr>
            <a:r>
              <a:rPr dirty="0" sz="2000" spc="-65">
                <a:latin typeface="바탕"/>
                <a:cs typeface="바탕"/>
              </a:rPr>
              <a:t>1.선택한 </a:t>
            </a:r>
            <a:r>
              <a:rPr dirty="0" sz="2000" spc="-110">
                <a:latin typeface="바탕"/>
                <a:cs typeface="바탕"/>
              </a:rPr>
              <a:t>상품 모두 </a:t>
            </a:r>
            <a:r>
              <a:rPr dirty="0" sz="2000" spc="-114">
                <a:latin typeface="바탕"/>
                <a:cs typeface="바탕"/>
              </a:rPr>
              <a:t>동시에 </a:t>
            </a:r>
            <a:r>
              <a:rPr dirty="0" sz="2000" spc="-110">
                <a:latin typeface="바탕"/>
                <a:cs typeface="바탕"/>
              </a:rPr>
              <a:t>수정</a:t>
            </a:r>
            <a:r>
              <a:rPr dirty="0" sz="2000" spc="-430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Times New Roman"/>
              <a:cs typeface="Times New Roman"/>
            </a:endParaRPr>
          </a:p>
          <a:p>
            <a:pPr marL="2298065" indent="-357505">
              <a:lnSpc>
                <a:spcPct val="100000"/>
              </a:lnSpc>
              <a:buAutoNum type="arabicPeriod" startAt="2"/>
              <a:tabLst>
                <a:tab pos="2298065" algn="l"/>
              </a:tabLst>
            </a:pPr>
            <a:r>
              <a:rPr dirty="0" sz="2000" spc="-105">
                <a:latin typeface="바탕"/>
                <a:cs typeface="바탕"/>
              </a:rPr>
              <a:t>카테고리,감정 </a:t>
            </a:r>
            <a:r>
              <a:rPr dirty="0" sz="2000" spc="-114">
                <a:latin typeface="바탕"/>
                <a:cs typeface="바탕"/>
              </a:rPr>
              <a:t>선택</a:t>
            </a:r>
            <a:r>
              <a:rPr dirty="0" sz="2000" spc="-17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"/>
              <a:buAutoNum type="arabicPeriod" startAt="2"/>
            </a:pPr>
            <a:endParaRPr sz="2050">
              <a:latin typeface="Times New Roman"/>
              <a:cs typeface="Times New Roman"/>
            </a:endParaRPr>
          </a:p>
          <a:p>
            <a:pPr marL="314325" indent="-301625">
              <a:lnSpc>
                <a:spcPct val="100000"/>
              </a:lnSpc>
              <a:buClr>
                <a:srgbClr val="000000"/>
              </a:buClr>
              <a:buFont typeface=""/>
              <a:buAutoNum type="arabicPeriod" startAt="2"/>
              <a:tabLst>
                <a:tab pos="314325" algn="l"/>
              </a:tabLst>
            </a:pP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&lt;C:IF&gt;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조건문</a:t>
            </a:r>
            <a:r>
              <a:rPr dirty="0" sz="2000" spc="-120">
                <a:latin typeface="바탕"/>
                <a:cs typeface="바탕"/>
              </a:rPr>
              <a:t>을 이용하여 </a:t>
            </a:r>
            <a:r>
              <a:rPr dirty="0" sz="2000" spc="-125">
                <a:latin typeface="바탕"/>
                <a:cs typeface="바탕"/>
              </a:rPr>
              <a:t>이미지가 </a:t>
            </a:r>
            <a:r>
              <a:rPr dirty="0" sz="2000" spc="-120">
                <a:latin typeface="바탕"/>
                <a:cs typeface="바탕"/>
              </a:rPr>
              <a:t>존재할 </a:t>
            </a:r>
            <a:r>
              <a:rPr dirty="0" sz="2000" spc="-114">
                <a:latin typeface="바탕"/>
                <a:cs typeface="바탕"/>
              </a:rPr>
              <a:t>경우 </a:t>
            </a:r>
            <a:r>
              <a:rPr dirty="0" sz="2000" spc="-120">
                <a:latin typeface="바탕"/>
                <a:cs typeface="바탕"/>
              </a:rPr>
              <a:t>화면에</a:t>
            </a:r>
            <a:r>
              <a:rPr dirty="0" sz="2000" spc="-459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출력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"/>
              <a:buAutoNum type="arabicPeriod" startAt="2"/>
            </a:pPr>
            <a:endParaRPr sz="2150">
              <a:latin typeface="Times New Roman"/>
              <a:cs typeface="Times New Roman"/>
            </a:endParaRPr>
          </a:p>
          <a:p>
            <a:pPr marL="1248410" indent="-302260">
              <a:lnSpc>
                <a:spcPct val="100000"/>
              </a:lnSpc>
              <a:buAutoNum type="arabicPeriod" startAt="2"/>
              <a:tabLst>
                <a:tab pos="1248410" algn="l"/>
              </a:tabLst>
            </a:pPr>
            <a:r>
              <a:rPr dirty="0" sz="2000" spc="-120">
                <a:latin typeface="바탕"/>
                <a:cs typeface="바탕"/>
              </a:rPr>
              <a:t>이미지를 수정하지 않으면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기존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이미지</a:t>
            </a:r>
            <a:r>
              <a:rPr dirty="0" sz="2000" spc="-2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>
                <a:latin typeface="바탕"/>
                <a:cs typeface="바탕"/>
              </a:rPr>
              <a:t>유지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1450" y="6353175"/>
            <a:ext cx="8848725" cy="3695700"/>
          </a:xfrm>
          <a:custGeom>
            <a:avLst/>
            <a:gdLst/>
            <a:ahLst/>
            <a:cxnLst/>
            <a:rect l="l" t="t" r="r" b="b"/>
            <a:pathLst>
              <a:path w="8848725" h="3695700">
                <a:moveTo>
                  <a:pt x="8232775" y="0"/>
                </a:moveTo>
                <a:lnTo>
                  <a:pt x="615962" y="0"/>
                </a:lnTo>
                <a:lnTo>
                  <a:pt x="567826" y="1852"/>
                </a:lnTo>
                <a:lnTo>
                  <a:pt x="520702" y="7320"/>
                </a:lnTo>
                <a:lnTo>
                  <a:pt x="474729" y="16264"/>
                </a:lnTo>
                <a:lnTo>
                  <a:pt x="430043" y="28550"/>
                </a:lnTo>
                <a:lnTo>
                  <a:pt x="386781" y="44039"/>
                </a:lnTo>
                <a:lnTo>
                  <a:pt x="345079" y="62596"/>
                </a:lnTo>
                <a:lnTo>
                  <a:pt x="305076" y="84083"/>
                </a:lnTo>
                <a:lnTo>
                  <a:pt x="266908" y="108363"/>
                </a:lnTo>
                <a:lnTo>
                  <a:pt x="230711" y="135300"/>
                </a:lnTo>
                <a:lnTo>
                  <a:pt x="196623" y="164757"/>
                </a:lnTo>
                <a:lnTo>
                  <a:pt x="164781" y="196596"/>
                </a:lnTo>
                <a:lnTo>
                  <a:pt x="135321" y="230682"/>
                </a:lnTo>
                <a:lnTo>
                  <a:pt x="108381" y="266877"/>
                </a:lnTo>
                <a:lnTo>
                  <a:pt x="84097" y="305044"/>
                </a:lnTo>
                <a:lnTo>
                  <a:pt x="62607" y="345047"/>
                </a:lnTo>
                <a:lnTo>
                  <a:pt x="44048" y="386749"/>
                </a:lnTo>
                <a:lnTo>
                  <a:pt x="28556" y="430012"/>
                </a:lnTo>
                <a:lnTo>
                  <a:pt x="16268" y="474701"/>
                </a:lnTo>
                <a:lnTo>
                  <a:pt x="7321" y="520678"/>
                </a:lnTo>
                <a:lnTo>
                  <a:pt x="1853" y="567806"/>
                </a:lnTo>
                <a:lnTo>
                  <a:pt x="0" y="615950"/>
                </a:lnTo>
                <a:lnTo>
                  <a:pt x="0" y="3079737"/>
                </a:lnTo>
                <a:lnTo>
                  <a:pt x="1853" y="3127873"/>
                </a:lnTo>
                <a:lnTo>
                  <a:pt x="7321" y="3174997"/>
                </a:lnTo>
                <a:lnTo>
                  <a:pt x="16268" y="3220970"/>
                </a:lnTo>
                <a:lnTo>
                  <a:pt x="28556" y="3265656"/>
                </a:lnTo>
                <a:lnTo>
                  <a:pt x="44048" y="3308918"/>
                </a:lnTo>
                <a:lnTo>
                  <a:pt x="62607" y="3350620"/>
                </a:lnTo>
                <a:lnTo>
                  <a:pt x="84097" y="3390623"/>
                </a:lnTo>
                <a:lnTo>
                  <a:pt x="108381" y="3428791"/>
                </a:lnTo>
                <a:lnTo>
                  <a:pt x="135321" y="3464988"/>
                </a:lnTo>
                <a:lnTo>
                  <a:pt x="164781" y="3499076"/>
                </a:lnTo>
                <a:lnTo>
                  <a:pt x="196623" y="3530918"/>
                </a:lnTo>
                <a:lnTo>
                  <a:pt x="230711" y="3560378"/>
                </a:lnTo>
                <a:lnTo>
                  <a:pt x="266908" y="3587318"/>
                </a:lnTo>
                <a:lnTo>
                  <a:pt x="305076" y="3611602"/>
                </a:lnTo>
                <a:lnTo>
                  <a:pt x="345079" y="3633092"/>
                </a:lnTo>
                <a:lnTo>
                  <a:pt x="386781" y="3651651"/>
                </a:lnTo>
                <a:lnTo>
                  <a:pt x="430043" y="3667143"/>
                </a:lnTo>
                <a:lnTo>
                  <a:pt x="474729" y="3679431"/>
                </a:lnTo>
                <a:lnTo>
                  <a:pt x="520702" y="3688378"/>
                </a:lnTo>
                <a:lnTo>
                  <a:pt x="567826" y="3693846"/>
                </a:lnTo>
                <a:lnTo>
                  <a:pt x="615962" y="3695700"/>
                </a:lnTo>
                <a:lnTo>
                  <a:pt x="8232775" y="3695700"/>
                </a:lnTo>
                <a:lnTo>
                  <a:pt x="8280918" y="3693846"/>
                </a:lnTo>
                <a:lnTo>
                  <a:pt x="8328046" y="3688378"/>
                </a:lnTo>
                <a:lnTo>
                  <a:pt x="8374023" y="3679431"/>
                </a:lnTo>
                <a:lnTo>
                  <a:pt x="8418712" y="3667143"/>
                </a:lnTo>
                <a:lnTo>
                  <a:pt x="8461975" y="3651651"/>
                </a:lnTo>
                <a:lnTo>
                  <a:pt x="8503677" y="3633092"/>
                </a:lnTo>
                <a:lnTo>
                  <a:pt x="8543680" y="3611602"/>
                </a:lnTo>
                <a:lnTo>
                  <a:pt x="8581847" y="3587318"/>
                </a:lnTo>
                <a:lnTo>
                  <a:pt x="8618042" y="3560378"/>
                </a:lnTo>
                <a:lnTo>
                  <a:pt x="8652128" y="3530918"/>
                </a:lnTo>
                <a:lnTo>
                  <a:pt x="8683967" y="3499076"/>
                </a:lnTo>
                <a:lnTo>
                  <a:pt x="8713424" y="3464988"/>
                </a:lnTo>
                <a:lnTo>
                  <a:pt x="8740361" y="3428791"/>
                </a:lnTo>
                <a:lnTo>
                  <a:pt x="8764641" y="3390623"/>
                </a:lnTo>
                <a:lnTo>
                  <a:pt x="8786128" y="3350620"/>
                </a:lnTo>
                <a:lnTo>
                  <a:pt x="8804685" y="3308918"/>
                </a:lnTo>
                <a:lnTo>
                  <a:pt x="8820174" y="3265656"/>
                </a:lnTo>
                <a:lnTo>
                  <a:pt x="8832460" y="3220970"/>
                </a:lnTo>
                <a:lnTo>
                  <a:pt x="8841404" y="3174997"/>
                </a:lnTo>
                <a:lnTo>
                  <a:pt x="8846872" y="3127873"/>
                </a:lnTo>
                <a:lnTo>
                  <a:pt x="8848725" y="3079737"/>
                </a:lnTo>
                <a:lnTo>
                  <a:pt x="8848725" y="615950"/>
                </a:lnTo>
                <a:lnTo>
                  <a:pt x="8846872" y="567806"/>
                </a:lnTo>
                <a:lnTo>
                  <a:pt x="8841404" y="520678"/>
                </a:lnTo>
                <a:lnTo>
                  <a:pt x="8832460" y="474701"/>
                </a:lnTo>
                <a:lnTo>
                  <a:pt x="8820174" y="430012"/>
                </a:lnTo>
                <a:lnTo>
                  <a:pt x="8804685" y="386749"/>
                </a:lnTo>
                <a:lnTo>
                  <a:pt x="8786128" y="345047"/>
                </a:lnTo>
                <a:lnTo>
                  <a:pt x="8764641" y="305044"/>
                </a:lnTo>
                <a:lnTo>
                  <a:pt x="8740361" y="266877"/>
                </a:lnTo>
                <a:lnTo>
                  <a:pt x="8713424" y="230682"/>
                </a:lnTo>
                <a:lnTo>
                  <a:pt x="8683967" y="196596"/>
                </a:lnTo>
                <a:lnTo>
                  <a:pt x="8652128" y="164757"/>
                </a:lnTo>
                <a:lnTo>
                  <a:pt x="8618042" y="135300"/>
                </a:lnTo>
                <a:lnTo>
                  <a:pt x="8581847" y="108363"/>
                </a:lnTo>
                <a:lnTo>
                  <a:pt x="8543680" y="84083"/>
                </a:lnTo>
                <a:lnTo>
                  <a:pt x="8503677" y="62596"/>
                </a:lnTo>
                <a:lnTo>
                  <a:pt x="8461975" y="44039"/>
                </a:lnTo>
                <a:lnTo>
                  <a:pt x="8418712" y="28550"/>
                </a:lnTo>
                <a:lnTo>
                  <a:pt x="8374023" y="16264"/>
                </a:lnTo>
                <a:lnTo>
                  <a:pt x="8328046" y="7320"/>
                </a:lnTo>
                <a:lnTo>
                  <a:pt x="8280918" y="1852"/>
                </a:lnTo>
                <a:lnTo>
                  <a:pt x="82327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1450" y="6353175"/>
            <a:ext cx="8848725" cy="3695700"/>
          </a:xfrm>
          <a:custGeom>
            <a:avLst/>
            <a:gdLst/>
            <a:ahLst/>
            <a:cxnLst/>
            <a:rect l="l" t="t" r="r" b="b"/>
            <a:pathLst>
              <a:path w="8848725" h="3695700">
                <a:moveTo>
                  <a:pt x="0" y="615950"/>
                </a:moveTo>
                <a:lnTo>
                  <a:pt x="1853" y="567806"/>
                </a:lnTo>
                <a:lnTo>
                  <a:pt x="7321" y="520678"/>
                </a:lnTo>
                <a:lnTo>
                  <a:pt x="16268" y="474701"/>
                </a:lnTo>
                <a:lnTo>
                  <a:pt x="28556" y="430012"/>
                </a:lnTo>
                <a:lnTo>
                  <a:pt x="44048" y="386749"/>
                </a:lnTo>
                <a:lnTo>
                  <a:pt x="62607" y="345047"/>
                </a:lnTo>
                <a:lnTo>
                  <a:pt x="84097" y="305044"/>
                </a:lnTo>
                <a:lnTo>
                  <a:pt x="108381" y="266877"/>
                </a:lnTo>
                <a:lnTo>
                  <a:pt x="135321" y="230682"/>
                </a:lnTo>
                <a:lnTo>
                  <a:pt x="164781" y="196596"/>
                </a:lnTo>
                <a:lnTo>
                  <a:pt x="196623" y="164757"/>
                </a:lnTo>
                <a:lnTo>
                  <a:pt x="230711" y="135300"/>
                </a:lnTo>
                <a:lnTo>
                  <a:pt x="266908" y="108363"/>
                </a:lnTo>
                <a:lnTo>
                  <a:pt x="305076" y="84083"/>
                </a:lnTo>
                <a:lnTo>
                  <a:pt x="345079" y="62596"/>
                </a:lnTo>
                <a:lnTo>
                  <a:pt x="386781" y="44039"/>
                </a:lnTo>
                <a:lnTo>
                  <a:pt x="430043" y="28550"/>
                </a:lnTo>
                <a:lnTo>
                  <a:pt x="474729" y="16264"/>
                </a:lnTo>
                <a:lnTo>
                  <a:pt x="520702" y="7320"/>
                </a:lnTo>
                <a:lnTo>
                  <a:pt x="567826" y="1852"/>
                </a:lnTo>
                <a:lnTo>
                  <a:pt x="615962" y="0"/>
                </a:lnTo>
                <a:lnTo>
                  <a:pt x="8232775" y="0"/>
                </a:lnTo>
                <a:lnTo>
                  <a:pt x="8280918" y="1852"/>
                </a:lnTo>
                <a:lnTo>
                  <a:pt x="8328046" y="7320"/>
                </a:lnTo>
                <a:lnTo>
                  <a:pt x="8374023" y="16264"/>
                </a:lnTo>
                <a:lnTo>
                  <a:pt x="8418712" y="28550"/>
                </a:lnTo>
                <a:lnTo>
                  <a:pt x="8461975" y="44039"/>
                </a:lnTo>
                <a:lnTo>
                  <a:pt x="8503677" y="62596"/>
                </a:lnTo>
                <a:lnTo>
                  <a:pt x="8543680" y="84083"/>
                </a:lnTo>
                <a:lnTo>
                  <a:pt x="8581847" y="108363"/>
                </a:lnTo>
                <a:lnTo>
                  <a:pt x="8618042" y="135300"/>
                </a:lnTo>
                <a:lnTo>
                  <a:pt x="8652128" y="164757"/>
                </a:lnTo>
                <a:lnTo>
                  <a:pt x="8683967" y="196596"/>
                </a:lnTo>
                <a:lnTo>
                  <a:pt x="8713424" y="230682"/>
                </a:lnTo>
                <a:lnTo>
                  <a:pt x="8740361" y="266877"/>
                </a:lnTo>
                <a:lnTo>
                  <a:pt x="8764641" y="305044"/>
                </a:lnTo>
                <a:lnTo>
                  <a:pt x="8786128" y="345047"/>
                </a:lnTo>
                <a:lnTo>
                  <a:pt x="8804685" y="386749"/>
                </a:lnTo>
                <a:lnTo>
                  <a:pt x="8820174" y="430012"/>
                </a:lnTo>
                <a:lnTo>
                  <a:pt x="8832460" y="474701"/>
                </a:lnTo>
                <a:lnTo>
                  <a:pt x="8841404" y="520678"/>
                </a:lnTo>
                <a:lnTo>
                  <a:pt x="8846872" y="567806"/>
                </a:lnTo>
                <a:lnTo>
                  <a:pt x="8848725" y="615950"/>
                </a:lnTo>
                <a:lnTo>
                  <a:pt x="8848725" y="3079737"/>
                </a:lnTo>
                <a:lnTo>
                  <a:pt x="8846872" y="3127873"/>
                </a:lnTo>
                <a:lnTo>
                  <a:pt x="8841404" y="3174997"/>
                </a:lnTo>
                <a:lnTo>
                  <a:pt x="8832460" y="3220970"/>
                </a:lnTo>
                <a:lnTo>
                  <a:pt x="8820174" y="3265656"/>
                </a:lnTo>
                <a:lnTo>
                  <a:pt x="8804685" y="3308918"/>
                </a:lnTo>
                <a:lnTo>
                  <a:pt x="8786128" y="3350620"/>
                </a:lnTo>
                <a:lnTo>
                  <a:pt x="8764641" y="3390623"/>
                </a:lnTo>
                <a:lnTo>
                  <a:pt x="8740361" y="3428791"/>
                </a:lnTo>
                <a:lnTo>
                  <a:pt x="8713424" y="3464988"/>
                </a:lnTo>
                <a:lnTo>
                  <a:pt x="8683967" y="3499076"/>
                </a:lnTo>
                <a:lnTo>
                  <a:pt x="8652128" y="3530918"/>
                </a:lnTo>
                <a:lnTo>
                  <a:pt x="8618042" y="3560378"/>
                </a:lnTo>
                <a:lnTo>
                  <a:pt x="8581847" y="3587318"/>
                </a:lnTo>
                <a:lnTo>
                  <a:pt x="8543680" y="3611602"/>
                </a:lnTo>
                <a:lnTo>
                  <a:pt x="8503677" y="3633092"/>
                </a:lnTo>
                <a:lnTo>
                  <a:pt x="8461975" y="3651651"/>
                </a:lnTo>
                <a:lnTo>
                  <a:pt x="8418712" y="3667143"/>
                </a:lnTo>
                <a:lnTo>
                  <a:pt x="8374023" y="3679431"/>
                </a:lnTo>
                <a:lnTo>
                  <a:pt x="8328046" y="3688378"/>
                </a:lnTo>
                <a:lnTo>
                  <a:pt x="8280918" y="3693846"/>
                </a:lnTo>
                <a:lnTo>
                  <a:pt x="8232775" y="3695700"/>
                </a:lnTo>
                <a:lnTo>
                  <a:pt x="615962" y="3695700"/>
                </a:lnTo>
                <a:lnTo>
                  <a:pt x="567826" y="3693846"/>
                </a:lnTo>
                <a:lnTo>
                  <a:pt x="520702" y="3688378"/>
                </a:lnTo>
                <a:lnTo>
                  <a:pt x="474729" y="3679431"/>
                </a:lnTo>
                <a:lnTo>
                  <a:pt x="430043" y="3667143"/>
                </a:lnTo>
                <a:lnTo>
                  <a:pt x="386781" y="3651651"/>
                </a:lnTo>
                <a:lnTo>
                  <a:pt x="345079" y="3633092"/>
                </a:lnTo>
                <a:lnTo>
                  <a:pt x="305076" y="3611602"/>
                </a:lnTo>
                <a:lnTo>
                  <a:pt x="266908" y="3587318"/>
                </a:lnTo>
                <a:lnTo>
                  <a:pt x="230711" y="3560378"/>
                </a:lnTo>
                <a:lnTo>
                  <a:pt x="196623" y="3530918"/>
                </a:lnTo>
                <a:lnTo>
                  <a:pt x="164781" y="3499076"/>
                </a:lnTo>
                <a:lnTo>
                  <a:pt x="135321" y="3464988"/>
                </a:lnTo>
                <a:lnTo>
                  <a:pt x="108381" y="3428791"/>
                </a:lnTo>
                <a:lnTo>
                  <a:pt x="84097" y="3390623"/>
                </a:lnTo>
                <a:lnTo>
                  <a:pt x="62607" y="3350620"/>
                </a:lnTo>
                <a:lnTo>
                  <a:pt x="44048" y="3308918"/>
                </a:lnTo>
                <a:lnTo>
                  <a:pt x="28556" y="3265656"/>
                </a:lnTo>
                <a:lnTo>
                  <a:pt x="16268" y="3220970"/>
                </a:lnTo>
                <a:lnTo>
                  <a:pt x="7321" y="3174997"/>
                </a:lnTo>
                <a:lnTo>
                  <a:pt x="1853" y="3127873"/>
                </a:lnTo>
                <a:lnTo>
                  <a:pt x="0" y="3079737"/>
                </a:lnTo>
                <a:lnTo>
                  <a:pt x="0" y="61595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039350" y="2200275"/>
            <a:ext cx="7219950" cy="392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39350" y="2190750"/>
            <a:ext cx="7239000" cy="3924300"/>
          </a:xfrm>
          <a:custGeom>
            <a:avLst/>
            <a:gdLst/>
            <a:ahLst/>
            <a:cxnLst/>
            <a:rect l="l" t="t" r="r" b="b"/>
            <a:pathLst>
              <a:path w="7239000" h="3924300">
                <a:moveTo>
                  <a:pt x="0" y="3924300"/>
                </a:moveTo>
                <a:lnTo>
                  <a:pt x="7239000" y="3924300"/>
                </a:lnTo>
                <a:lnTo>
                  <a:pt x="7239000" y="0"/>
                </a:lnTo>
                <a:lnTo>
                  <a:pt x="0" y="0"/>
                </a:lnTo>
                <a:lnTo>
                  <a:pt x="0" y="392430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19150" y="3438525"/>
            <a:ext cx="7048500" cy="25622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95400" y="4210050"/>
            <a:ext cx="2057400" cy="400050"/>
          </a:xfrm>
          <a:custGeom>
            <a:avLst/>
            <a:gdLst/>
            <a:ahLst/>
            <a:cxnLst/>
            <a:rect l="l" t="t" r="r" b="b"/>
            <a:pathLst>
              <a:path w="2057400" h="400050">
                <a:moveTo>
                  <a:pt x="0" y="400050"/>
                </a:moveTo>
                <a:lnTo>
                  <a:pt x="2057400" y="400050"/>
                </a:lnTo>
                <a:lnTo>
                  <a:pt x="2057400" y="0"/>
                </a:lnTo>
                <a:lnTo>
                  <a:pt x="0" y="0"/>
                </a:lnTo>
                <a:lnTo>
                  <a:pt x="0" y="40005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2425" y="7105650"/>
            <a:ext cx="8486775" cy="2114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38137" y="7091362"/>
            <a:ext cx="8515350" cy="2143125"/>
          </a:xfrm>
          <a:custGeom>
            <a:avLst/>
            <a:gdLst/>
            <a:ahLst/>
            <a:cxnLst/>
            <a:rect l="l" t="t" r="r" b="b"/>
            <a:pathLst>
              <a:path w="8515350" h="2143125">
                <a:moveTo>
                  <a:pt x="0" y="2143125"/>
                </a:moveTo>
                <a:lnTo>
                  <a:pt x="8515350" y="2143125"/>
                </a:lnTo>
                <a:lnTo>
                  <a:pt x="8515350" y="0"/>
                </a:lnTo>
                <a:lnTo>
                  <a:pt x="0" y="0"/>
                </a:lnTo>
                <a:lnTo>
                  <a:pt x="0" y="2143125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1050" y="1504950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65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2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65" y="571500"/>
                </a:lnTo>
                <a:lnTo>
                  <a:pt x="238240" y="567761"/>
                </a:lnTo>
                <a:lnTo>
                  <a:pt x="194485" y="556936"/>
                </a:lnTo>
                <a:lnTo>
                  <a:pt x="153684" y="539613"/>
                </a:lnTo>
                <a:lnTo>
                  <a:pt x="116424" y="516379"/>
                </a:lnTo>
                <a:lnTo>
                  <a:pt x="83289" y="487822"/>
                </a:lnTo>
                <a:lnTo>
                  <a:pt x="54866" y="454529"/>
                </a:lnTo>
                <a:lnTo>
                  <a:pt x="31740" y="417088"/>
                </a:lnTo>
                <a:lnTo>
                  <a:pt x="14497" y="376086"/>
                </a:lnTo>
                <a:lnTo>
                  <a:pt x="3721" y="332111"/>
                </a:lnTo>
                <a:lnTo>
                  <a:pt x="0" y="285750"/>
                </a:lnTo>
                <a:lnTo>
                  <a:pt x="3721" y="239388"/>
                </a:lnTo>
                <a:lnTo>
                  <a:pt x="14497" y="195413"/>
                </a:lnTo>
                <a:lnTo>
                  <a:pt x="31740" y="154411"/>
                </a:lnTo>
                <a:lnTo>
                  <a:pt x="54866" y="116970"/>
                </a:lnTo>
                <a:lnTo>
                  <a:pt x="83289" y="83677"/>
                </a:lnTo>
                <a:lnTo>
                  <a:pt x="116424" y="55120"/>
                </a:lnTo>
                <a:lnTo>
                  <a:pt x="153684" y="31886"/>
                </a:lnTo>
                <a:lnTo>
                  <a:pt x="194485" y="14563"/>
                </a:lnTo>
                <a:lnTo>
                  <a:pt x="238240" y="3738"/>
                </a:lnTo>
                <a:lnTo>
                  <a:pt x="284365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29775" y="1485900"/>
            <a:ext cx="2457450" cy="571500"/>
          </a:xfrm>
          <a:custGeom>
            <a:avLst/>
            <a:gdLst/>
            <a:ahLst/>
            <a:cxnLst/>
            <a:rect l="l" t="t" r="r" b="b"/>
            <a:pathLst>
              <a:path w="2457450" h="571500">
                <a:moveTo>
                  <a:pt x="285496" y="0"/>
                </a:moveTo>
                <a:lnTo>
                  <a:pt x="2171954" y="0"/>
                </a:lnTo>
                <a:lnTo>
                  <a:pt x="2218277" y="3738"/>
                </a:lnTo>
                <a:lnTo>
                  <a:pt x="2262215" y="14563"/>
                </a:lnTo>
                <a:lnTo>
                  <a:pt x="2303181" y="31886"/>
                </a:lnTo>
                <a:lnTo>
                  <a:pt x="2340589" y="55120"/>
                </a:lnTo>
                <a:lnTo>
                  <a:pt x="2373852" y="83677"/>
                </a:lnTo>
                <a:lnTo>
                  <a:pt x="2402382" y="116970"/>
                </a:lnTo>
                <a:lnTo>
                  <a:pt x="2425594" y="154411"/>
                </a:lnTo>
                <a:lnTo>
                  <a:pt x="2442900" y="195413"/>
                </a:lnTo>
                <a:lnTo>
                  <a:pt x="2453714" y="239388"/>
                </a:lnTo>
                <a:lnTo>
                  <a:pt x="2457450" y="285750"/>
                </a:lnTo>
                <a:lnTo>
                  <a:pt x="2453714" y="332111"/>
                </a:lnTo>
                <a:lnTo>
                  <a:pt x="2442900" y="376086"/>
                </a:lnTo>
                <a:lnTo>
                  <a:pt x="2425594" y="417088"/>
                </a:lnTo>
                <a:lnTo>
                  <a:pt x="2402382" y="454529"/>
                </a:lnTo>
                <a:lnTo>
                  <a:pt x="2373852" y="487822"/>
                </a:lnTo>
                <a:lnTo>
                  <a:pt x="2340589" y="516379"/>
                </a:lnTo>
                <a:lnTo>
                  <a:pt x="2303181" y="539613"/>
                </a:lnTo>
                <a:lnTo>
                  <a:pt x="2262215" y="556936"/>
                </a:lnTo>
                <a:lnTo>
                  <a:pt x="2218277" y="567761"/>
                </a:lnTo>
                <a:lnTo>
                  <a:pt x="2171954" y="571500"/>
                </a:lnTo>
                <a:lnTo>
                  <a:pt x="285496" y="571500"/>
                </a:lnTo>
                <a:lnTo>
                  <a:pt x="239172" y="567761"/>
                </a:lnTo>
                <a:lnTo>
                  <a:pt x="195234" y="556936"/>
                </a:lnTo>
                <a:lnTo>
                  <a:pt x="154268" y="539613"/>
                </a:lnTo>
                <a:lnTo>
                  <a:pt x="116860" y="516379"/>
                </a:lnTo>
                <a:lnTo>
                  <a:pt x="83597" y="487822"/>
                </a:lnTo>
                <a:lnTo>
                  <a:pt x="55067" y="454529"/>
                </a:lnTo>
                <a:lnTo>
                  <a:pt x="31855" y="417088"/>
                </a:lnTo>
                <a:lnTo>
                  <a:pt x="14549" y="376086"/>
                </a:lnTo>
                <a:lnTo>
                  <a:pt x="3735" y="332111"/>
                </a:lnTo>
                <a:lnTo>
                  <a:pt x="0" y="285750"/>
                </a:lnTo>
                <a:lnTo>
                  <a:pt x="3735" y="239388"/>
                </a:lnTo>
                <a:lnTo>
                  <a:pt x="14549" y="195413"/>
                </a:lnTo>
                <a:lnTo>
                  <a:pt x="31855" y="154411"/>
                </a:lnTo>
                <a:lnTo>
                  <a:pt x="55067" y="116970"/>
                </a:lnTo>
                <a:lnTo>
                  <a:pt x="83597" y="83677"/>
                </a:lnTo>
                <a:lnTo>
                  <a:pt x="116860" y="55120"/>
                </a:lnTo>
                <a:lnTo>
                  <a:pt x="154268" y="31886"/>
                </a:lnTo>
                <a:lnTo>
                  <a:pt x="195234" y="14563"/>
                </a:lnTo>
                <a:lnTo>
                  <a:pt x="239172" y="3738"/>
                </a:lnTo>
                <a:lnTo>
                  <a:pt x="285496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34757" y="1611947"/>
            <a:ext cx="16192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EF6A4D"/>
                </a:solidFill>
                <a:latin typeface="맑은 고딕"/>
                <a:cs typeface="맑은 고딕"/>
              </a:rPr>
              <a:t>관리자</a:t>
            </a:r>
            <a:r>
              <a:rPr dirty="0" sz="2400" spc="-38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b="1">
                <a:solidFill>
                  <a:srgbClr val="EF6A4D"/>
                </a:solidFill>
                <a:latin typeface="맑은 고딕"/>
                <a:cs typeface="맑은 고딕"/>
              </a:rPr>
              <a:t>화면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9175" y="1611883"/>
            <a:ext cx="19119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상품 옵션</a:t>
            </a:r>
            <a:r>
              <a:rPr dirty="0" sz="2400" spc="-29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편집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01225" y="2209800"/>
            <a:ext cx="7162800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772650" y="2181225"/>
            <a:ext cx="7219950" cy="3943350"/>
          </a:xfrm>
          <a:custGeom>
            <a:avLst/>
            <a:gdLst/>
            <a:ahLst/>
            <a:cxnLst/>
            <a:rect l="l" t="t" r="r" b="b"/>
            <a:pathLst>
              <a:path w="7219950" h="3943350">
                <a:moveTo>
                  <a:pt x="0" y="3943350"/>
                </a:moveTo>
                <a:lnTo>
                  <a:pt x="7219950" y="3943350"/>
                </a:lnTo>
                <a:lnTo>
                  <a:pt x="7219950" y="0"/>
                </a:lnTo>
                <a:lnTo>
                  <a:pt x="0" y="0"/>
                </a:lnTo>
                <a:lnTo>
                  <a:pt x="0" y="394335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62025" y="2181225"/>
            <a:ext cx="7219950" cy="3924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0600" y="2209800"/>
            <a:ext cx="7153275" cy="3867150"/>
          </a:xfrm>
          <a:custGeom>
            <a:avLst/>
            <a:gdLst/>
            <a:ahLst/>
            <a:cxnLst/>
            <a:rect l="l" t="t" r="r" b="b"/>
            <a:pathLst>
              <a:path w="7153275" h="3867150">
                <a:moveTo>
                  <a:pt x="0" y="3867150"/>
                </a:moveTo>
                <a:lnTo>
                  <a:pt x="7153275" y="3867150"/>
                </a:lnTo>
                <a:lnTo>
                  <a:pt x="7153275" y="0"/>
                </a:lnTo>
                <a:lnTo>
                  <a:pt x="0" y="0"/>
                </a:lnTo>
                <a:lnTo>
                  <a:pt x="0" y="386715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85850" y="3400425"/>
            <a:ext cx="7048500" cy="2466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43050" y="4752975"/>
            <a:ext cx="2066925" cy="400050"/>
          </a:xfrm>
          <a:custGeom>
            <a:avLst/>
            <a:gdLst/>
            <a:ahLst/>
            <a:cxnLst/>
            <a:rect l="l" t="t" r="r" b="b"/>
            <a:pathLst>
              <a:path w="2066925" h="400050">
                <a:moveTo>
                  <a:pt x="0" y="400050"/>
                </a:moveTo>
                <a:lnTo>
                  <a:pt x="2066925" y="400050"/>
                </a:lnTo>
                <a:lnTo>
                  <a:pt x="2066925" y="0"/>
                </a:lnTo>
                <a:lnTo>
                  <a:pt x="0" y="0"/>
                </a:lnTo>
                <a:lnTo>
                  <a:pt x="0" y="40005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61925" y="6334125"/>
            <a:ext cx="8839200" cy="3695700"/>
          </a:xfrm>
          <a:custGeom>
            <a:avLst/>
            <a:gdLst/>
            <a:ahLst/>
            <a:cxnLst/>
            <a:rect l="l" t="t" r="r" b="b"/>
            <a:pathLst>
              <a:path w="8839200" h="3695700">
                <a:moveTo>
                  <a:pt x="8223250" y="0"/>
                </a:moveTo>
                <a:lnTo>
                  <a:pt x="615962" y="0"/>
                </a:lnTo>
                <a:lnTo>
                  <a:pt x="567826" y="1852"/>
                </a:lnTo>
                <a:lnTo>
                  <a:pt x="520702" y="7320"/>
                </a:lnTo>
                <a:lnTo>
                  <a:pt x="474729" y="16264"/>
                </a:lnTo>
                <a:lnTo>
                  <a:pt x="430043" y="28550"/>
                </a:lnTo>
                <a:lnTo>
                  <a:pt x="386781" y="44039"/>
                </a:lnTo>
                <a:lnTo>
                  <a:pt x="345079" y="62596"/>
                </a:lnTo>
                <a:lnTo>
                  <a:pt x="305076" y="84083"/>
                </a:lnTo>
                <a:lnTo>
                  <a:pt x="266908" y="108363"/>
                </a:lnTo>
                <a:lnTo>
                  <a:pt x="230711" y="135300"/>
                </a:lnTo>
                <a:lnTo>
                  <a:pt x="196623" y="164757"/>
                </a:lnTo>
                <a:lnTo>
                  <a:pt x="164781" y="196596"/>
                </a:lnTo>
                <a:lnTo>
                  <a:pt x="135321" y="230682"/>
                </a:lnTo>
                <a:lnTo>
                  <a:pt x="108381" y="266877"/>
                </a:lnTo>
                <a:lnTo>
                  <a:pt x="84097" y="305044"/>
                </a:lnTo>
                <a:lnTo>
                  <a:pt x="62607" y="345047"/>
                </a:lnTo>
                <a:lnTo>
                  <a:pt x="44048" y="386749"/>
                </a:lnTo>
                <a:lnTo>
                  <a:pt x="28556" y="430012"/>
                </a:lnTo>
                <a:lnTo>
                  <a:pt x="16268" y="474701"/>
                </a:lnTo>
                <a:lnTo>
                  <a:pt x="7321" y="520678"/>
                </a:lnTo>
                <a:lnTo>
                  <a:pt x="1853" y="567806"/>
                </a:lnTo>
                <a:lnTo>
                  <a:pt x="0" y="615950"/>
                </a:lnTo>
                <a:lnTo>
                  <a:pt x="0" y="3079737"/>
                </a:lnTo>
                <a:lnTo>
                  <a:pt x="1853" y="3127873"/>
                </a:lnTo>
                <a:lnTo>
                  <a:pt x="7321" y="3174997"/>
                </a:lnTo>
                <a:lnTo>
                  <a:pt x="16268" y="3220970"/>
                </a:lnTo>
                <a:lnTo>
                  <a:pt x="28556" y="3265656"/>
                </a:lnTo>
                <a:lnTo>
                  <a:pt x="44048" y="3308918"/>
                </a:lnTo>
                <a:lnTo>
                  <a:pt x="62607" y="3350620"/>
                </a:lnTo>
                <a:lnTo>
                  <a:pt x="84097" y="3390623"/>
                </a:lnTo>
                <a:lnTo>
                  <a:pt x="108381" y="3428791"/>
                </a:lnTo>
                <a:lnTo>
                  <a:pt x="135321" y="3464988"/>
                </a:lnTo>
                <a:lnTo>
                  <a:pt x="164781" y="3499076"/>
                </a:lnTo>
                <a:lnTo>
                  <a:pt x="196623" y="3530918"/>
                </a:lnTo>
                <a:lnTo>
                  <a:pt x="230711" y="3560378"/>
                </a:lnTo>
                <a:lnTo>
                  <a:pt x="266908" y="3587318"/>
                </a:lnTo>
                <a:lnTo>
                  <a:pt x="305076" y="3611602"/>
                </a:lnTo>
                <a:lnTo>
                  <a:pt x="345079" y="3633092"/>
                </a:lnTo>
                <a:lnTo>
                  <a:pt x="386781" y="3651651"/>
                </a:lnTo>
                <a:lnTo>
                  <a:pt x="430043" y="3667143"/>
                </a:lnTo>
                <a:lnTo>
                  <a:pt x="474729" y="3679431"/>
                </a:lnTo>
                <a:lnTo>
                  <a:pt x="520702" y="3688378"/>
                </a:lnTo>
                <a:lnTo>
                  <a:pt x="567826" y="3693846"/>
                </a:lnTo>
                <a:lnTo>
                  <a:pt x="615962" y="3695700"/>
                </a:lnTo>
                <a:lnTo>
                  <a:pt x="8223250" y="3695700"/>
                </a:lnTo>
                <a:lnTo>
                  <a:pt x="8271393" y="3693846"/>
                </a:lnTo>
                <a:lnTo>
                  <a:pt x="8318521" y="3688378"/>
                </a:lnTo>
                <a:lnTo>
                  <a:pt x="8364498" y="3679431"/>
                </a:lnTo>
                <a:lnTo>
                  <a:pt x="8409187" y="3667143"/>
                </a:lnTo>
                <a:lnTo>
                  <a:pt x="8452450" y="3651651"/>
                </a:lnTo>
                <a:lnTo>
                  <a:pt x="8494152" y="3633092"/>
                </a:lnTo>
                <a:lnTo>
                  <a:pt x="8534155" y="3611602"/>
                </a:lnTo>
                <a:lnTo>
                  <a:pt x="8572322" y="3587318"/>
                </a:lnTo>
                <a:lnTo>
                  <a:pt x="8608517" y="3560378"/>
                </a:lnTo>
                <a:lnTo>
                  <a:pt x="8642603" y="3530918"/>
                </a:lnTo>
                <a:lnTo>
                  <a:pt x="8674442" y="3499076"/>
                </a:lnTo>
                <a:lnTo>
                  <a:pt x="8703899" y="3464988"/>
                </a:lnTo>
                <a:lnTo>
                  <a:pt x="8730836" y="3428791"/>
                </a:lnTo>
                <a:lnTo>
                  <a:pt x="8755116" y="3390623"/>
                </a:lnTo>
                <a:lnTo>
                  <a:pt x="8776603" y="3350620"/>
                </a:lnTo>
                <a:lnTo>
                  <a:pt x="8795160" y="3308918"/>
                </a:lnTo>
                <a:lnTo>
                  <a:pt x="8810649" y="3265656"/>
                </a:lnTo>
                <a:lnTo>
                  <a:pt x="8822935" y="3220970"/>
                </a:lnTo>
                <a:lnTo>
                  <a:pt x="8831879" y="3174997"/>
                </a:lnTo>
                <a:lnTo>
                  <a:pt x="8837347" y="3127873"/>
                </a:lnTo>
                <a:lnTo>
                  <a:pt x="8839200" y="3079737"/>
                </a:lnTo>
                <a:lnTo>
                  <a:pt x="8839200" y="615950"/>
                </a:lnTo>
                <a:lnTo>
                  <a:pt x="8837347" y="567806"/>
                </a:lnTo>
                <a:lnTo>
                  <a:pt x="8831879" y="520678"/>
                </a:lnTo>
                <a:lnTo>
                  <a:pt x="8822935" y="474701"/>
                </a:lnTo>
                <a:lnTo>
                  <a:pt x="8810649" y="430012"/>
                </a:lnTo>
                <a:lnTo>
                  <a:pt x="8795160" y="386749"/>
                </a:lnTo>
                <a:lnTo>
                  <a:pt x="8776603" y="345047"/>
                </a:lnTo>
                <a:lnTo>
                  <a:pt x="8755116" y="305044"/>
                </a:lnTo>
                <a:lnTo>
                  <a:pt x="8730836" y="266877"/>
                </a:lnTo>
                <a:lnTo>
                  <a:pt x="8703899" y="230682"/>
                </a:lnTo>
                <a:lnTo>
                  <a:pt x="8674442" y="196596"/>
                </a:lnTo>
                <a:lnTo>
                  <a:pt x="8642603" y="164757"/>
                </a:lnTo>
                <a:lnTo>
                  <a:pt x="8608517" y="135300"/>
                </a:lnTo>
                <a:lnTo>
                  <a:pt x="8572322" y="108363"/>
                </a:lnTo>
                <a:lnTo>
                  <a:pt x="8534155" y="84083"/>
                </a:lnTo>
                <a:lnTo>
                  <a:pt x="8494152" y="62596"/>
                </a:lnTo>
                <a:lnTo>
                  <a:pt x="8452450" y="44039"/>
                </a:lnTo>
                <a:lnTo>
                  <a:pt x="8409187" y="28550"/>
                </a:lnTo>
                <a:lnTo>
                  <a:pt x="8364498" y="16264"/>
                </a:lnTo>
                <a:lnTo>
                  <a:pt x="8318521" y="7320"/>
                </a:lnTo>
                <a:lnTo>
                  <a:pt x="8271393" y="1852"/>
                </a:lnTo>
                <a:lnTo>
                  <a:pt x="82232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1925" y="6334125"/>
            <a:ext cx="8839200" cy="3695700"/>
          </a:xfrm>
          <a:custGeom>
            <a:avLst/>
            <a:gdLst/>
            <a:ahLst/>
            <a:cxnLst/>
            <a:rect l="l" t="t" r="r" b="b"/>
            <a:pathLst>
              <a:path w="8839200" h="3695700">
                <a:moveTo>
                  <a:pt x="0" y="615950"/>
                </a:moveTo>
                <a:lnTo>
                  <a:pt x="1853" y="567806"/>
                </a:lnTo>
                <a:lnTo>
                  <a:pt x="7321" y="520678"/>
                </a:lnTo>
                <a:lnTo>
                  <a:pt x="16268" y="474701"/>
                </a:lnTo>
                <a:lnTo>
                  <a:pt x="28556" y="430012"/>
                </a:lnTo>
                <a:lnTo>
                  <a:pt x="44048" y="386749"/>
                </a:lnTo>
                <a:lnTo>
                  <a:pt x="62607" y="345047"/>
                </a:lnTo>
                <a:lnTo>
                  <a:pt x="84097" y="305044"/>
                </a:lnTo>
                <a:lnTo>
                  <a:pt x="108381" y="266877"/>
                </a:lnTo>
                <a:lnTo>
                  <a:pt x="135321" y="230682"/>
                </a:lnTo>
                <a:lnTo>
                  <a:pt x="164781" y="196596"/>
                </a:lnTo>
                <a:lnTo>
                  <a:pt x="196623" y="164757"/>
                </a:lnTo>
                <a:lnTo>
                  <a:pt x="230711" y="135300"/>
                </a:lnTo>
                <a:lnTo>
                  <a:pt x="266908" y="108363"/>
                </a:lnTo>
                <a:lnTo>
                  <a:pt x="305076" y="84083"/>
                </a:lnTo>
                <a:lnTo>
                  <a:pt x="345079" y="62596"/>
                </a:lnTo>
                <a:lnTo>
                  <a:pt x="386781" y="44039"/>
                </a:lnTo>
                <a:lnTo>
                  <a:pt x="430043" y="28550"/>
                </a:lnTo>
                <a:lnTo>
                  <a:pt x="474729" y="16264"/>
                </a:lnTo>
                <a:lnTo>
                  <a:pt x="520702" y="7320"/>
                </a:lnTo>
                <a:lnTo>
                  <a:pt x="567826" y="1852"/>
                </a:lnTo>
                <a:lnTo>
                  <a:pt x="615962" y="0"/>
                </a:lnTo>
                <a:lnTo>
                  <a:pt x="8223250" y="0"/>
                </a:lnTo>
                <a:lnTo>
                  <a:pt x="8271393" y="1852"/>
                </a:lnTo>
                <a:lnTo>
                  <a:pt x="8318521" y="7320"/>
                </a:lnTo>
                <a:lnTo>
                  <a:pt x="8364498" y="16264"/>
                </a:lnTo>
                <a:lnTo>
                  <a:pt x="8409187" y="28550"/>
                </a:lnTo>
                <a:lnTo>
                  <a:pt x="8452450" y="44039"/>
                </a:lnTo>
                <a:lnTo>
                  <a:pt x="8494152" y="62596"/>
                </a:lnTo>
                <a:lnTo>
                  <a:pt x="8534155" y="84083"/>
                </a:lnTo>
                <a:lnTo>
                  <a:pt x="8572322" y="108363"/>
                </a:lnTo>
                <a:lnTo>
                  <a:pt x="8608517" y="135300"/>
                </a:lnTo>
                <a:lnTo>
                  <a:pt x="8642603" y="164757"/>
                </a:lnTo>
                <a:lnTo>
                  <a:pt x="8674442" y="196596"/>
                </a:lnTo>
                <a:lnTo>
                  <a:pt x="8703899" y="230682"/>
                </a:lnTo>
                <a:lnTo>
                  <a:pt x="8730836" y="266877"/>
                </a:lnTo>
                <a:lnTo>
                  <a:pt x="8755116" y="305044"/>
                </a:lnTo>
                <a:lnTo>
                  <a:pt x="8776603" y="345047"/>
                </a:lnTo>
                <a:lnTo>
                  <a:pt x="8795160" y="386749"/>
                </a:lnTo>
                <a:lnTo>
                  <a:pt x="8810649" y="430012"/>
                </a:lnTo>
                <a:lnTo>
                  <a:pt x="8822935" y="474701"/>
                </a:lnTo>
                <a:lnTo>
                  <a:pt x="8831879" y="520678"/>
                </a:lnTo>
                <a:lnTo>
                  <a:pt x="8837347" y="567806"/>
                </a:lnTo>
                <a:lnTo>
                  <a:pt x="8839200" y="615950"/>
                </a:lnTo>
                <a:lnTo>
                  <a:pt x="8839200" y="3079737"/>
                </a:lnTo>
                <a:lnTo>
                  <a:pt x="8837347" y="3127873"/>
                </a:lnTo>
                <a:lnTo>
                  <a:pt x="8831879" y="3174997"/>
                </a:lnTo>
                <a:lnTo>
                  <a:pt x="8822935" y="3220970"/>
                </a:lnTo>
                <a:lnTo>
                  <a:pt x="8810649" y="3265656"/>
                </a:lnTo>
                <a:lnTo>
                  <a:pt x="8795160" y="3308918"/>
                </a:lnTo>
                <a:lnTo>
                  <a:pt x="8776603" y="3350620"/>
                </a:lnTo>
                <a:lnTo>
                  <a:pt x="8755116" y="3390623"/>
                </a:lnTo>
                <a:lnTo>
                  <a:pt x="8730836" y="3428791"/>
                </a:lnTo>
                <a:lnTo>
                  <a:pt x="8703899" y="3464988"/>
                </a:lnTo>
                <a:lnTo>
                  <a:pt x="8674442" y="3499076"/>
                </a:lnTo>
                <a:lnTo>
                  <a:pt x="8642603" y="3530918"/>
                </a:lnTo>
                <a:lnTo>
                  <a:pt x="8608517" y="3560378"/>
                </a:lnTo>
                <a:lnTo>
                  <a:pt x="8572322" y="3587318"/>
                </a:lnTo>
                <a:lnTo>
                  <a:pt x="8534155" y="3611602"/>
                </a:lnTo>
                <a:lnTo>
                  <a:pt x="8494152" y="3633092"/>
                </a:lnTo>
                <a:lnTo>
                  <a:pt x="8452450" y="3651651"/>
                </a:lnTo>
                <a:lnTo>
                  <a:pt x="8409187" y="3667143"/>
                </a:lnTo>
                <a:lnTo>
                  <a:pt x="8364498" y="3679431"/>
                </a:lnTo>
                <a:lnTo>
                  <a:pt x="8318521" y="3688378"/>
                </a:lnTo>
                <a:lnTo>
                  <a:pt x="8271393" y="3693846"/>
                </a:lnTo>
                <a:lnTo>
                  <a:pt x="8223250" y="3695700"/>
                </a:lnTo>
                <a:lnTo>
                  <a:pt x="615962" y="3695700"/>
                </a:lnTo>
                <a:lnTo>
                  <a:pt x="567826" y="3693846"/>
                </a:lnTo>
                <a:lnTo>
                  <a:pt x="520702" y="3688378"/>
                </a:lnTo>
                <a:lnTo>
                  <a:pt x="474729" y="3679431"/>
                </a:lnTo>
                <a:lnTo>
                  <a:pt x="430043" y="3667143"/>
                </a:lnTo>
                <a:lnTo>
                  <a:pt x="386781" y="3651651"/>
                </a:lnTo>
                <a:lnTo>
                  <a:pt x="345079" y="3633092"/>
                </a:lnTo>
                <a:lnTo>
                  <a:pt x="305076" y="3611602"/>
                </a:lnTo>
                <a:lnTo>
                  <a:pt x="266908" y="3587318"/>
                </a:lnTo>
                <a:lnTo>
                  <a:pt x="230711" y="3560378"/>
                </a:lnTo>
                <a:lnTo>
                  <a:pt x="196623" y="3530918"/>
                </a:lnTo>
                <a:lnTo>
                  <a:pt x="164781" y="3499076"/>
                </a:lnTo>
                <a:lnTo>
                  <a:pt x="135321" y="3464988"/>
                </a:lnTo>
                <a:lnTo>
                  <a:pt x="108381" y="3428791"/>
                </a:lnTo>
                <a:lnTo>
                  <a:pt x="84097" y="3390623"/>
                </a:lnTo>
                <a:lnTo>
                  <a:pt x="62607" y="3350620"/>
                </a:lnTo>
                <a:lnTo>
                  <a:pt x="44048" y="3308918"/>
                </a:lnTo>
                <a:lnTo>
                  <a:pt x="28556" y="3265656"/>
                </a:lnTo>
                <a:lnTo>
                  <a:pt x="16268" y="3220970"/>
                </a:lnTo>
                <a:lnTo>
                  <a:pt x="7321" y="3174997"/>
                </a:lnTo>
                <a:lnTo>
                  <a:pt x="1853" y="3127873"/>
                </a:lnTo>
                <a:lnTo>
                  <a:pt x="0" y="3079737"/>
                </a:lnTo>
                <a:lnTo>
                  <a:pt x="0" y="61595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553210" y="9072562"/>
            <a:ext cx="606488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>
                <a:latin typeface="맑은 고딕"/>
                <a:cs typeface="맑은 고딕"/>
              </a:rPr>
              <a:t>동일한</a:t>
            </a:r>
            <a:r>
              <a:rPr dirty="0" sz="2000" spc="-275">
                <a:latin typeface="맑은 고딕"/>
                <a:cs typeface="맑은 고딕"/>
              </a:rPr>
              <a:t> </a:t>
            </a:r>
            <a:r>
              <a:rPr dirty="0" sz="2000" spc="5">
                <a:latin typeface="맑은 고딕"/>
                <a:cs typeface="맑은 고딕"/>
              </a:rPr>
              <a:t>컨트롤러로</a:t>
            </a:r>
            <a:r>
              <a:rPr dirty="0" sz="2000" spc="-32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이동</a:t>
            </a:r>
            <a:r>
              <a:rPr dirty="0" sz="2000" spc="-32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후</a:t>
            </a:r>
            <a:r>
              <a:rPr dirty="0" sz="2000" spc="-300">
                <a:latin typeface="맑은 고딕"/>
                <a:cs typeface="맑은 고딕"/>
              </a:rPr>
              <a:t> </a:t>
            </a:r>
            <a:r>
              <a:rPr dirty="0" sz="2000">
                <a:latin typeface="Calibri"/>
                <a:cs typeface="Calibri"/>
              </a:rPr>
              <a:t>(</a:t>
            </a:r>
            <a:r>
              <a:rPr dirty="0" sz="2000">
                <a:latin typeface="맑은 고딕"/>
                <a:cs typeface="맑은 고딕"/>
              </a:rPr>
              <a:t>추가</a:t>
            </a:r>
            <a:r>
              <a:rPr dirty="0" sz="2000">
                <a:latin typeface="Calibri"/>
                <a:cs typeface="Calibri"/>
              </a:rPr>
              <a:t>/</a:t>
            </a:r>
            <a:r>
              <a:rPr dirty="0" sz="2000">
                <a:latin typeface="맑은 고딕"/>
                <a:cs typeface="맑은 고딕"/>
              </a:rPr>
              <a:t>수정</a:t>
            </a:r>
            <a:r>
              <a:rPr dirty="0" sz="2000">
                <a:latin typeface="Calibri"/>
                <a:cs typeface="Calibri"/>
              </a:rPr>
              <a:t>/</a:t>
            </a:r>
            <a:r>
              <a:rPr dirty="0" sz="2000">
                <a:latin typeface="맑은 고딕"/>
                <a:cs typeface="맑은 고딕"/>
              </a:rPr>
              <a:t>삭제</a:t>
            </a:r>
            <a:r>
              <a:rPr dirty="0" sz="2000">
                <a:latin typeface="Calibri"/>
                <a:cs typeface="Calibri"/>
              </a:rPr>
              <a:t>)</a:t>
            </a:r>
            <a:r>
              <a:rPr dirty="0" sz="2000" spc="-25">
                <a:latin typeface="Calibri"/>
                <a:cs typeface="Calibri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분기</a:t>
            </a:r>
            <a:r>
              <a:rPr dirty="0" sz="2000" spc="-32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처리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0050" y="6858000"/>
            <a:ext cx="8334375" cy="1876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277350" y="6334125"/>
            <a:ext cx="8648700" cy="3695700"/>
          </a:xfrm>
          <a:custGeom>
            <a:avLst/>
            <a:gdLst/>
            <a:ahLst/>
            <a:cxnLst/>
            <a:rect l="l" t="t" r="r" b="b"/>
            <a:pathLst>
              <a:path w="8648700" h="3695700">
                <a:moveTo>
                  <a:pt x="8032750" y="0"/>
                </a:moveTo>
                <a:lnTo>
                  <a:pt x="615950" y="0"/>
                </a:lnTo>
                <a:lnTo>
                  <a:pt x="567806" y="1852"/>
                </a:lnTo>
                <a:lnTo>
                  <a:pt x="520678" y="7320"/>
                </a:lnTo>
                <a:lnTo>
                  <a:pt x="474701" y="16264"/>
                </a:lnTo>
                <a:lnTo>
                  <a:pt x="430012" y="28550"/>
                </a:lnTo>
                <a:lnTo>
                  <a:pt x="386749" y="44039"/>
                </a:lnTo>
                <a:lnTo>
                  <a:pt x="345047" y="62596"/>
                </a:lnTo>
                <a:lnTo>
                  <a:pt x="305044" y="84083"/>
                </a:lnTo>
                <a:lnTo>
                  <a:pt x="266877" y="108363"/>
                </a:lnTo>
                <a:lnTo>
                  <a:pt x="230682" y="135300"/>
                </a:lnTo>
                <a:lnTo>
                  <a:pt x="196596" y="164757"/>
                </a:lnTo>
                <a:lnTo>
                  <a:pt x="164757" y="196596"/>
                </a:lnTo>
                <a:lnTo>
                  <a:pt x="135300" y="230682"/>
                </a:lnTo>
                <a:lnTo>
                  <a:pt x="108363" y="266877"/>
                </a:lnTo>
                <a:lnTo>
                  <a:pt x="84083" y="305044"/>
                </a:lnTo>
                <a:lnTo>
                  <a:pt x="62596" y="345047"/>
                </a:lnTo>
                <a:lnTo>
                  <a:pt x="44039" y="386749"/>
                </a:lnTo>
                <a:lnTo>
                  <a:pt x="28550" y="430012"/>
                </a:lnTo>
                <a:lnTo>
                  <a:pt x="16264" y="474701"/>
                </a:lnTo>
                <a:lnTo>
                  <a:pt x="7320" y="520678"/>
                </a:lnTo>
                <a:lnTo>
                  <a:pt x="1852" y="567806"/>
                </a:lnTo>
                <a:lnTo>
                  <a:pt x="0" y="615950"/>
                </a:lnTo>
                <a:lnTo>
                  <a:pt x="0" y="3079737"/>
                </a:lnTo>
                <a:lnTo>
                  <a:pt x="1852" y="3127873"/>
                </a:lnTo>
                <a:lnTo>
                  <a:pt x="7320" y="3174997"/>
                </a:lnTo>
                <a:lnTo>
                  <a:pt x="16264" y="3220970"/>
                </a:lnTo>
                <a:lnTo>
                  <a:pt x="28550" y="3265656"/>
                </a:lnTo>
                <a:lnTo>
                  <a:pt x="44039" y="3308918"/>
                </a:lnTo>
                <a:lnTo>
                  <a:pt x="62596" y="3350620"/>
                </a:lnTo>
                <a:lnTo>
                  <a:pt x="84083" y="3390623"/>
                </a:lnTo>
                <a:lnTo>
                  <a:pt x="108363" y="3428791"/>
                </a:lnTo>
                <a:lnTo>
                  <a:pt x="135300" y="3464988"/>
                </a:lnTo>
                <a:lnTo>
                  <a:pt x="164757" y="3499076"/>
                </a:lnTo>
                <a:lnTo>
                  <a:pt x="196596" y="3530918"/>
                </a:lnTo>
                <a:lnTo>
                  <a:pt x="230682" y="3560378"/>
                </a:lnTo>
                <a:lnTo>
                  <a:pt x="266877" y="3587318"/>
                </a:lnTo>
                <a:lnTo>
                  <a:pt x="305044" y="3611602"/>
                </a:lnTo>
                <a:lnTo>
                  <a:pt x="345047" y="3633092"/>
                </a:lnTo>
                <a:lnTo>
                  <a:pt x="386749" y="3651651"/>
                </a:lnTo>
                <a:lnTo>
                  <a:pt x="430012" y="3667143"/>
                </a:lnTo>
                <a:lnTo>
                  <a:pt x="474701" y="3679431"/>
                </a:lnTo>
                <a:lnTo>
                  <a:pt x="520678" y="3688378"/>
                </a:lnTo>
                <a:lnTo>
                  <a:pt x="567806" y="3693846"/>
                </a:lnTo>
                <a:lnTo>
                  <a:pt x="615950" y="3695700"/>
                </a:lnTo>
                <a:lnTo>
                  <a:pt x="8032750" y="3695700"/>
                </a:lnTo>
                <a:lnTo>
                  <a:pt x="8080893" y="3693846"/>
                </a:lnTo>
                <a:lnTo>
                  <a:pt x="8128021" y="3688378"/>
                </a:lnTo>
                <a:lnTo>
                  <a:pt x="8173998" y="3679431"/>
                </a:lnTo>
                <a:lnTo>
                  <a:pt x="8218687" y="3667143"/>
                </a:lnTo>
                <a:lnTo>
                  <a:pt x="8261950" y="3651651"/>
                </a:lnTo>
                <a:lnTo>
                  <a:pt x="8303652" y="3633092"/>
                </a:lnTo>
                <a:lnTo>
                  <a:pt x="8343655" y="3611602"/>
                </a:lnTo>
                <a:lnTo>
                  <a:pt x="8381822" y="3587318"/>
                </a:lnTo>
                <a:lnTo>
                  <a:pt x="8418017" y="3560378"/>
                </a:lnTo>
                <a:lnTo>
                  <a:pt x="8452103" y="3530918"/>
                </a:lnTo>
                <a:lnTo>
                  <a:pt x="8483942" y="3499076"/>
                </a:lnTo>
                <a:lnTo>
                  <a:pt x="8513399" y="3464988"/>
                </a:lnTo>
                <a:lnTo>
                  <a:pt x="8540336" y="3428791"/>
                </a:lnTo>
                <a:lnTo>
                  <a:pt x="8564616" y="3390623"/>
                </a:lnTo>
                <a:lnTo>
                  <a:pt x="8586103" y="3350620"/>
                </a:lnTo>
                <a:lnTo>
                  <a:pt x="8604660" y="3308918"/>
                </a:lnTo>
                <a:lnTo>
                  <a:pt x="8620149" y="3265656"/>
                </a:lnTo>
                <a:lnTo>
                  <a:pt x="8632435" y="3220970"/>
                </a:lnTo>
                <a:lnTo>
                  <a:pt x="8641379" y="3174997"/>
                </a:lnTo>
                <a:lnTo>
                  <a:pt x="8646847" y="3127873"/>
                </a:lnTo>
                <a:lnTo>
                  <a:pt x="8648700" y="3079737"/>
                </a:lnTo>
                <a:lnTo>
                  <a:pt x="8648700" y="615950"/>
                </a:lnTo>
                <a:lnTo>
                  <a:pt x="8646847" y="567806"/>
                </a:lnTo>
                <a:lnTo>
                  <a:pt x="8641379" y="520678"/>
                </a:lnTo>
                <a:lnTo>
                  <a:pt x="8632435" y="474701"/>
                </a:lnTo>
                <a:lnTo>
                  <a:pt x="8620149" y="430012"/>
                </a:lnTo>
                <a:lnTo>
                  <a:pt x="8604660" y="386749"/>
                </a:lnTo>
                <a:lnTo>
                  <a:pt x="8586103" y="345047"/>
                </a:lnTo>
                <a:lnTo>
                  <a:pt x="8564616" y="305044"/>
                </a:lnTo>
                <a:lnTo>
                  <a:pt x="8540336" y="266877"/>
                </a:lnTo>
                <a:lnTo>
                  <a:pt x="8513399" y="230682"/>
                </a:lnTo>
                <a:lnTo>
                  <a:pt x="8483942" y="196596"/>
                </a:lnTo>
                <a:lnTo>
                  <a:pt x="8452103" y="164757"/>
                </a:lnTo>
                <a:lnTo>
                  <a:pt x="8418017" y="135300"/>
                </a:lnTo>
                <a:lnTo>
                  <a:pt x="8381822" y="108363"/>
                </a:lnTo>
                <a:lnTo>
                  <a:pt x="8343655" y="84083"/>
                </a:lnTo>
                <a:lnTo>
                  <a:pt x="8303652" y="62596"/>
                </a:lnTo>
                <a:lnTo>
                  <a:pt x="8261950" y="44039"/>
                </a:lnTo>
                <a:lnTo>
                  <a:pt x="8218687" y="28550"/>
                </a:lnTo>
                <a:lnTo>
                  <a:pt x="8173998" y="16264"/>
                </a:lnTo>
                <a:lnTo>
                  <a:pt x="8128021" y="7320"/>
                </a:lnTo>
                <a:lnTo>
                  <a:pt x="8080893" y="1852"/>
                </a:lnTo>
                <a:lnTo>
                  <a:pt x="8032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277350" y="6334125"/>
            <a:ext cx="8648700" cy="3695700"/>
          </a:xfrm>
          <a:custGeom>
            <a:avLst/>
            <a:gdLst/>
            <a:ahLst/>
            <a:cxnLst/>
            <a:rect l="l" t="t" r="r" b="b"/>
            <a:pathLst>
              <a:path w="8648700" h="3695700">
                <a:moveTo>
                  <a:pt x="0" y="615950"/>
                </a:moveTo>
                <a:lnTo>
                  <a:pt x="1852" y="567806"/>
                </a:lnTo>
                <a:lnTo>
                  <a:pt x="7320" y="520678"/>
                </a:lnTo>
                <a:lnTo>
                  <a:pt x="16264" y="474701"/>
                </a:lnTo>
                <a:lnTo>
                  <a:pt x="28550" y="430012"/>
                </a:lnTo>
                <a:lnTo>
                  <a:pt x="44039" y="386749"/>
                </a:lnTo>
                <a:lnTo>
                  <a:pt x="62596" y="345047"/>
                </a:lnTo>
                <a:lnTo>
                  <a:pt x="84083" y="305044"/>
                </a:lnTo>
                <a:lnTo>
                  <a:pt x="108363" y="266877"/>
                </a:lnTo>
                <a:lnTo>
                  <a:pt x="135300" y="230682"/>
                </a:lnTo>
                <a:lnTo>
                  <a:pt x="164757" y="196596"/>
                </a:lnTo>
                <a:lnTo>
                  <a:pt x="196596" y="164757"/>
                </a:lnTo>
                <a:lnTo>
                  <a:pt x="230682" y="135300"/>
                </a:lnTo>
                <a:lnTo>
                  <a:pt x="266877" y="108363"/>
                </a:lnTo>
                <a:lnTo>
                  <a:pt x="305044" y="84083"/>
                </a:lnTo>
                <a:lnTo>
                  <a:pt x="345047" y="62596"/>
                </a:lnTo>
                <a:lnTo>
                  <a:pt x="386749" y="44039"/>
                </a:lnTo>
                <a:lnTo>
                  <a:pt x="430012" y="28550"/>
                </a:lnTo>
                <a:lnTo>
                  <a:pt x="474701" y="16264"/>
                </a:lnTo>
                <a:lnTo>
                  <a:pt x="520678" y="7320"/>
                </a:lnTo>
                <a:lnTo>
                  <a:pt x="567806" y="1852"/>
                </a:lnTo>
                <a:lnTo>
                  <a:pt x="615950" y="0"/>
                </a:lnTo>
                <a:lnTo>
                  <a:pt x="8032750" y="0"/>
                </a:lnTo>
                <a:lnTo>
                  <a:pt x="8080893" y="1852"/>
                </a:lnTo>
                <a:lnTo>
                  <a:pt x="8128021" y="7320"/>
                </a:lnTo>
                <a:lnTo>
                  <a:pt x="8173998" y="16264"/>
                </a:lnTo>
                <a:lnTo>
                  <a:pt x="8218687" y="28550"/>
                </a:lnTo>
                <a:lnTo>
                  <a:pt x="8261950" y="44039"/>
                </a:lnTo>
                <a:lnTo>
                  <a:pt x="8303652" y="62596"/>
                </a:lnTo>
                <a:lnTo>
                  <a:pt x="8343655" y="84083"/>
                </a:lnTo>
                <a:lnTo>
                  <a:pt x="8381822" y="108363"/>
                </a:lnTo>
                <a:lnTo>
                  <a:pt x="8418017" y="135300"/>
                </a:lnTo>
                <a:lnTo>
                  <a:pt x="8452103" y="164757"/>
                </a:lnTo>
                <a:lnTo>
                  <a:pt x="8483942" y="196596"/>
                </a:lnTo>
                <a:lnTo>
                  <a:pt x="8513399" y="230682"/>
                </a:lnTo>
                <a:lnTo>
                  <a:pt x="8540336" y="266877"/>
                </a:lnTo>
                <a:lnTo>
                  <a:pt x="8564616" y="305044"/>
                </a:lnTo>
                <a:lnTo>
                  <a:pt x="8586103" y="345047"/>
                </a:lnTo>
                <a:lnTo>
                  <a:pt x="8604660" y="386749"/>
                </a:lnTo>
                <a:lnTo>
                  <a:pt x="8620149" y="430012"/>
                </a:lnTo>
                <a:lnTo>
                  <a:pt x="8632435" y="474701"/>
                </a:lnTo>
                <a:lnTo>
                  <a:pt x="8641379" y="520678"/>
                </a:lnTo>
                <a:lnTo>
                  <a:pt x="8646847" y="567806"/>
                </a:lnTo>
                <a:lnTo>
                  <a:pt x="8648700" y="615950"/>
                </a:lnTo>
                <a:lnTo>
                  <a:pt x="8648700" y="3079737"/>
                </a:lnTo>
                <a:lnTo>
                  <a:pt x="8646847" y="3127873"/>
                </a:lnTo>
                <a:lnTo>
                  <a:pt x="8641379" y="3174997"/>
                </a:lnTo>
                <a:lnTo>
                  <a:pt x="8632435" y="3220970"/>
                </a:lnTo>
                <a:lnTo>
                  <a:pt x="8620149" y="3265656"/>
                </a:lnTo>
                <a:lnTo>
                  <a:pt x="8604660" y="3308918"/>
                </a:lnTo>
                <a:lnTo>
                  <a:pt x="8586103" y="3350620"/>
                </a:lnTo>
                <a:lnTo>
                  <a:pt x="8564616" y="3390623"/>
                </a:lnTo>
                <a:lnTo>
                  <a:pt x="8540336" y="3428791"/>
                </a:lnTo>
                <a:lnTo>
                  <a:pt x="8513399" y="3464988"/>
                </a:lnTo>
                <a:lnTo>
                  <a:pt x="8483942" y="3499076"/>
                </a:lnTo>
                <a:lnTo>
                  <a:pt x="8452103" y="3530918"/>
                </a:lnTo>
                <a:lnTo>
                  <a:pt x="8418017" y="3560378"/>
                </a:lnTo>
                <a:lnTo>
                  <a:pt x="8381822" y="3587318"/>
                </a:lnTo>
                <a:lnTo>
                  <a:pt x="8343655" y="3611602"/>
                </a:lnTo>
                <a:lnTo>
                  <a:pt x="8303652" y="3633092"/>
                </a:lnTo>
                <a:lnTo>
                  <a:pt x="8261950" y="3651651"/>
                </a:lnTo>
                <a:lnTo>
                  <a:pt x="8218687" y="3667143"/>
                </a:lnTo>
                <a:lnTo>
                  <a:pt x="8173998" y="3679431"/>
                </a:lnTo>
                <a:lnTo>
                  <a:pt x="8128021" y="3688378"/>
                </a:lnTo>
                <a:lnTo>
                  <a:pt x="8080893" y="3693846"/>
                </a:lnTo>
                <a:lnTo>
                  <a:pt x="8032750" y="3695700"/>
                </a:lnTo>
                <a:lnTo>
                  <a:pt x="615950" y="3695700"/>
                </a:lnTo>
                <a:lnTo>
                  <a:pt x="567806" y="3693846"/>
                </a:lnTo>
                <a:lnTo>
                  <a:pt x="520678" y="3688378"/>
                </a:lnTo>
                <a:lnTo>
                  <a:pt x="474701" y="3679431"/>
                </a:lnTo>
                <a:lnTo>
                  <a:pt x="430012" y="3667143"/>
                </a:lnTo>
                <a:lnTo>
                  <a:pt x="386749" y="3651651"/>
                </a:lnTo>
                <a:lnTo>
                  <a:pt x="345047" y="3633092"/>
                </a:lnTo>
                <a:lnTo>
                  <a:pt x="305044" y="3611602"/>
                </a:lnTo>
                <a:lnTo>
                  <a:pt x="266877" y="3587318"/>
                </a:lnTo>
                <a:lnTo>
                  <a:pt x="230682" y="3560378"/>
                </a:lnTo>
                <a:lnTo>
                  <a:pt x="196596" y="3530918"/>
                </a:lnTo>
                <a:lnTo>
                  <a:pt x="164757" y="3499076"/>
                </a:lnTo>
                <a:lnTo>
                  <a:pt x="135300" y="3464988"/>
                </a:lnTo>
                <a:lnTo>
                  <a:pt x="108363" y="3428791"/>
                </a:lnTo>
                <a:lnTo>
                  <a:pt x="84083" y="3390623"/>
                </a:lnTo>
                <a:lnTo>
                  <a:pt x="62596" y="3350620"/>
                </a:lnTo>
                <a:lnTo>
                  <a:pt x="44039" y="3308918"/>
                </a:lnTo>
                <a:lnTo>
                  <a:pt x="28550" y="3265656"/>
                </a:lnTo>
                <a:lnTo>
                  <a:pt x="16264" y="3220970"/>
                </a:lnTo>
                <a:lnTo>
                  <a:pt x="7320" y="3174997"/>
                </a:lnTo>
                <a:lnTo>
                  <a:pt x="1852" y="3127873"/>
                </a:lnTo>
                <a:lnTo>
                  <a:pt x="0" y="3079737"/>
                </a:lnTo>
                <a:lnTo>
                  <a:pt x="0" y="61595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397233" y="7718806"/>
            <a:ext cx="4417060" cy="93471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31825" indent="-301625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632460" algn="l"/>
              </a:tabLst>
            </a:pPr>
            <a:r>
              <a:rPr dirty="0" sz="2000" spc="-114">
                <a:latin typeface="바탕"/>
                <a:cs typeface="바탕"/>
              </a:rPr>
              <a:t>상품 선택 </a:t>
            </a:r>
            <a:r>
              <a:rPr dirty="0" sz="2000" spc="-100">
                <a:latin typeface="바탕"/>
                <a:cs typeface="바탕"/>
              </a:rPr>
              <a:t>시 </a:t>
            </a:r>
            <a:r>
              <a:rPr dirty="0" sz="2000" spc="-114">
                <a:latin typeface="바탕"/>
                <a:cs typeface="바탕"/>
              </a:rPr>
              <a:t>연동 옵션 출력</a:t>
            </a:r>
            <a:r>
              <a:rPr dirty="0" sz="2000" spc="-26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기능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"/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 marL="314325" indent="-301625">
              <a:lnSpc>
                <a:spcPct val="100000"/>
              </a:lnSpc>
              <a:buAutoNum type="arabicPeriod"/>
              <a:tabLst>
                <a:tab pos="314325" algn="l"/>
              </a:tabLst>
            </a:pPr>
            <a:r>
              <a:rPr dirty="0" sz="2000" spc="-114">
                <a:latin typeface="바탕"/>
                <a:cs typeface="바탕"/>
              </a:rPr>
              <a:t>수정과 삭제의 경우 </a:t>
            </a:r>
            <a:r>
              <a:rPr dirty="0" sz="2000" spc="-60" b="1">
                <a:solidFill>
                  <a:srgbClr val="FF0000"/>
                </a:solidFill>
                <a:latin typeface="맑은 고딕"/>
                <a:cs typeface="맑은 고딕"/>
              </a:rPr>
              <a:t>alert(경고창)</a:t>
            </a:r>
            <a:r>
              <a:rPr dirty="0" sz="2000" spc="-2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>
                <a:latin typeface="바탕"/>
                <a:cs typeface="바탕"/>
              </a:rPr>
              <a:t>출력</a:t>
            </a:r>
            <a:endParaRPr sz="2000">
              <a:latin typeface="바탕"/>
              <a:cs typeface="바탕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1050" y="153352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65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2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65" y="571500"/>
                </a:lnTo>
                <a:lnTo>
                  <a:pt x="238240" y="567761"/>
                </a:lnTo>
                <a:lnTo>
                  <a:pt x="194485" y="556936"/>
                </a:lnTo>
                <a:lnTo>
                  <a:pt x="153684" y="539613"/>
                </a:lnTo>
                <a:lnTo>
                  <a:pt x="116424" y="516379"/>
                </a:lnTo>
                <a:lnTo>
                  <a:pt x="83289" y="487822"/>
                </a:lnTo>
                <a:lnTo>
                  <a:pt x="54866" y="454529"/>
                </a:lnTo>
                <a:lnTo>
                  <a:pt x="31740" y="417088"/>
                </a:lnTo>
                <a:lnTo>
                  <a:pt x="14497" y="376086"/>
                </a:lnTo>
                <a:lnTo>
                  <a:pt x="3721" y="332111"/>
                </a:lnTo>
                <a:lnTo>
                  <a:pt x="0" y="285750"/>
                </a:lnTo>
                <a:lnTo>
                  <a:pt x="3721" y="239388"/>
                </a:lnTo>
                <a:lnTo>
                  <a:pt x="14497" y="195413"/>
                </a:lnTo>
                <a:lnTo>
                  <a:pt x="31740" y="154411"/>
                </a:lnTo>
                <a:lnTo>
                  <a:pt x="54866" y="116970"/>
                </a:lnTo>
                <a:lnTo>
                  <a:pt x="83289" y="83677"/>
                </a:lnTo>
                <a:lnTo>
                  <a:pt x="116424" y="55120"/>
                </a:lnTo>
                <a:lnTo>
                  <a:pt x="153684" y="31886"/>
                </a:lnTo>
                <a:lnTo>
                  <a:pt x="194485" y="14563"/>
                </a:lnTo>
                <a:lnTo>
                  <a:pt x="238240" y="3738"/>
                </a:lnTo>
                <a:lnTo>
                  <a:pt x="284365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29775" y="1533525"/>
            <a:ext cx="3019425" cy="571500"/>
          </a:xfrm>
          <a:custGeom>
            <a:avLst/>
            <a:gdLst/>
            <a:ahLst/>
            <a:cxnLst/>
            <a:rect l="l" t="t" r="r" b="b"/>
            <a:pathLst>
              <a:path w="3019425" h="571500">
                <a:moveTo>
                  <a:pt x="350774" y="0"/>
                </a:moveTo>
                <a:lnTo>
                  <a:pt x="2668651" y="0"/>
                </a:lnTo>
                <a:lnTo>
                  <a:pt x="2720474" y="3097"/>
                </a:lnTo>
                <a:lnTo>
                  <a:pt x="2769940" y="12094"/>
                </a:lnTo>
                <a:lnTo>
                  <a:pt x="2816505" y="26550"/>
                </a:lnTo>
                <a:lnTo>
                  <a:pt x="2859628" y="46024"/>
                </a:lnTo>
                <a:lnTo>
                  <a:pt x="2898763" y="70074"/>
                </a:lnTo>
                <a:lnTo>
                  <a:pt x="2933368" y="98258"/>
                </a:lnTo>
                <a:lnTo>
                  <a:pt x="2962899" y="130135"/>
                </a:lnTo>
                <a:lnTo>
                  <a:pt x="2986814" y="165265"/>
                </a:lnTo>
                <a:lnTo>
                  <a:pt x="3004569" y="203204"/>
                </a:lnTo>
                <a:lnTo>
                  <a:pt x="3015620" y="243513"/>
                </a:lnTo>
                <a:lnTo>
                  <a:pt x="3019425" y="285750"/>
                </a:lnTo>
                <a:lnTo>
                  <a:pt x="3015620" y="327986"/>
                </a:lnTo>
                <a:lnTo>
                  <a:pt x="3004569" y="368295"/>
                </a:lnTo>
                <a:lnTo>
                  <a:pt x="2986814" y="406234"/>
                </a:lnTo>
                <a:lnTo>
                  <a:pt x="2962899" y="441364"/>
                </a:lnTo>
                <a:lnTo>
                  <a:pt x="2933368" y="473241"/>
                </a:lnTo>
                <a:lnTo>
                  <a:pt x="2898763" y="501425"/>
                </a:lnTo>
                <a:lnTo>
                  <a:pt x="2859628" y="525475"/>
                </a:lnTo>
                <a:lnTo>
                  <a:pt x="2816505" y="544949"/>
                </a:lnTo>
                <a:lnTo>
                  <a:pt x="2769940" y="559405"/>
                </a:lnTo>
                <a:lnTo>
                  <a:pt x="2720474" y="568402"/>
                </a:lnTo>
                <a:lnTo>
                  <a:pt x="2668651" y="571500"/>
                </a:lnTo>
                <a:lnTo>
                  <a:pt x="350774" y="571500"/>
                </a:lnTo>
                <a:lnTo>
                  <a:pt x="298950" y="568402"/>
                </a:lnTo>
                <a:lnTo>
                  <a:pt x="249484" y="559405"/>
                </a:lnTo>
                <a:lnTo>
                  <a:pt x="202919" y="544949"/>
                </a:lnTo>
                <a:lnTo>
                  <a:pt x="159796" y="525475"/>
                </a:lnTo>
                <a:lnTo>
                  <a:pt x="120661" y="501425"/>
                </a:lnTo>
                <a:lnTo>
                  <a:pt x="86056" y="473241"/>
                </a:lnTo>
                <a:lnTo>
                  <a:pt x="56525" y="441364"/>
                </a:lnTo>
                <a:lnTo>
                  <a:pt x="32610" y="406234"/>
                </a:lnTo>
                <a:lnTo>
                  <a:pt x="14855" y="368295"/>
                </a:lnTo>
                <a:lnTo>
                  <a:pt x="3804" y="327986"/>
                </a:lnTo>
                <a:lnTo>
                  <a:pt x="0" y="285750"/>
                </a:lnTo>
                <a:lnTo>
                  <a:pt x="3804" y="243513"/>
                </a:lnTo>
                <a:lnTo>
                  <a:pt x="14855" y="203204"/>
                </a:lnTo>
                <a:lnTo>
                  <a:pt x="32610" y="165265"/>
                </a:lnTo>
                <a:lnTo>
                  <a:pt x="56525" y="130135"/>
                </a:lnTo>
                <a:lnTo>
                  <a:pt x="86056" y="98258"/>
                </a:lnTo>
                <a:lnTo>
                  <a:pt x="120661" y="70074"/>
                </a:lnTo>
                <a:lnTo>
                  <a:pt x="159796" y="46024"/>
                </a:lnTo>
                <a:lnTo>
                  <a:pt x="202919" y="26550"/>
                </a:lnTo>
                <a:lnTo>
                  <a:pt x="249484" y="12094"/>
                </a:lnTo>
                <a:lnTo>
                  <a:pt x="298950" y="3097"/>
                </a:lnTo>
                <a:lnTo>
                  <a:pt x="350774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67433" y="1603057"/>
            <a:ext cx="883919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로그인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35616" y="1627822"/>
            <a:ext cx="211201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사용자</a:t>
            </a:r>
            <a:r>
              <a:rPr dirty="0" sz="2400" spc="-25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회원가입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875" y="65532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8251825" y="0"/>
                </a:moveTo>
                <a:lnTo>
                  <a:pt x="596912" y="0"/>
                </a:lnTo>
                <a:lnTo>
                  <a:pt x="547956" y="1978"/>
                </a:lnTo>
                <a:lnTo>
                  <a:pt x="500090" y="7811"/>
                </a:lnTo>
                <a:lnTo>
                  <a:pt x="453467" y="17345"/>
                </a:lnTo>
                <a:lnTo>
                  <a:pt x="408241" y="30427"/>
                </a:lnTo>
                <a:lnTo>
                  <a:pt x="364566" y="46902"/>
                </a:lnTo>
                <a:lnTo>
                  <a:pt x="322596" y="66618"/>
                </a:lnTo>
                <a:lnTo>
                  <a:pt x="282484" y="89421"/>
                </a:lnTo>
                <a:lnTo>
                  <a:pt x="244383" y="115157"/>
                </a:lnTo>
                <a:lnTo>
                  <a:pt x="208447" y="143673"/>
                </a:lnTo>
                <a:lnTo>
                  <a:pt x="174831" y="174815"/>
                </a:lnTo>
                <a:lnTo>
                  <a:pt x="143687" y="208430"/>
                </a:lnTo>
                <a:lnTo>
                  <a:pt x="115169" y="244364"/>
                </a:lnTo>
                <a:lnTo>
                  <a:pt x="89431" y="282463"/>
                </a:lnTo>
                <a:lnTo>
                  <a:pt x="66626" y="322575"/>
                </a:lnTo>
                <a:lnTo>
                  <a:pt x="46908" y="364545"/>
                </a:lnTo>
                <a:lnTo>
                  <a:pt x="30430" y="408220"/>
                </a:lnTo>
                <a:lnTo>
                  <a:pt x="17347" y="453447"/>
                </a:lnTo>
                <a:lnTo>
                  <a:pt x="7812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2" y="3081309"/>
                </a:lnTo>
                <a:lnTo>
                  <a:pt x="17347" y="3127932"/>
                </a:lnTo>
                <a:lnTo>
                  <a:pt x="30430" y="3173158"/>
                </a:lnTo>
                <a:lnTo>
                  <a:pt x="46908" y="3216833"/>
                </a:lnTo>
                <a:lnTo>
                  <a:pt x="66626" y="3258803"/>
                </a:lnTo>
                <a:lnTo>
                  <a:pt x="89431" y="3298915"/>
                </a:lnTo>
                <a:lnTo>
                  <a:pt x="115169" y="3337016"/>
                </a:lnTo>
                <a:lnTo>
                  <a:pt x="143687" y="3372952"/>
                </a:lnTo>
                <a:lnTo>
                  <a:pt x="174831" y="3406568"/>
                </a:lnTo>
                <a:lnTo>
                  <a:pt x="208447" y="3437712"/>
                </a:lnTo>
                <a:lnTo>
                  <a:pt x="244383" y="3466230"/>
                </a:lnTo>
                <a:lnTo>
                  <a:pt x="282484" y="3491968"/>
                </a:lnTo>
                <a:lnTo>
                  <a:pt x="322596" y="3514773"/>
                </a:lnTo>
                <a:lnTo>
                  <a:pt x="364566" y="3534491"/>
                </a:lnTo>
                <a:lnTo>
                  <a:pt x="408241" y="3550969"/>
                </a:lnTo>
                <a:lnTo>
                  <a:pt x="453467" y="3564052"/>
                </a:lnTo>
                <a:lnTo>
                  <a:pt x="500090" y="3573587"/>
                </a:lnTo>
                <a:lnTo>
                  <a:pt x="547956" y="3579421"/>
                </a:lnTo>
                <a:lnTo>
                  <a:pt x="596912" y="3581400"/>
                </a:lnTo>
                <a:lnTo>
                  <a:pt x="8251825" y="3581400"/>
                </a:lnTo>
                <a:lnTo>
                  <a:pt x="8300784" y="3579421"/>
                </a:lnTo>
                <a:lnTo>
                  <a:pt x="8348653" y="3573587"/>
                </a:lnTo>
                <a:lnTo>
                  <a:pt x="8395277" y="3564052"/>
                </a:lnTo>
                <a:lnTo>
                  <a:pt x="8440504" y="3550969"/>
                </a:lnTo>
                <a:lnTo>
                  <a:pt x="8484179" y="3534491"/>
                </a:lnTo>
                <a:lnTo>
                  <a:pt x="8526149" y="3514773"/>
                </a:lnTo>
                <a:lnTo>
                  <a:pt x="8566261" y="3491968"/>
                </a:lnTo>
                <a:lnTo>
                  <a:pt x="8604360" y="3466230"/>
                </a:lnTo>
                <a:lnTo>
                  <a:pt x="8640294" y="3437712"/>
                </a:lnTo>
                <a:lnTo>
                  <a:pt x="8673909" y="3406568"/>
                </a:lnTo>
                <a:lnTo>
                  <a:pt x="8705051" y="3372952"/>
                </a:lnTo>
                <a:lnTo>
                  <a:pt x="8733567" y="3337016"/>
                </a:lnTo>
                <a:lnTo>
                  <a:pt x="8759303" y="3298915"/>
                </a:lnTo>
                <a:lnTo>
                  <a:pt x="8782106" y="3258803"/>
                </a:lnTo>
                <a:lnTo>
                  <a:pt x="8801822" y="3216833"/>
                </a:lnTo>
                <a:lnTo>
                  <a:pt x="8818297" y="3173158"/>
                </a:lnTo>
                <a:lnTo>
                  <a:pt x="8831379" y="3127932"/>
                </a:lnTo>
                <a:lnTo>
                  <a:pt x="8840913" y="3081309"/>
                </a:lnTo>
                <a:lnTo>
                  <a:pt x="8846746" y="3033443"/>
                </a:lnTo>
                <a:lnTo>
                  <a:pt x="8848725" y="2984487"/>
                </a:lnTo>
                <a:lnTo>
                  <a:pt x="8848725" y="596900"/>
                </a:lnTo>
                <a:lnTo>
                  <a:pt x="8846746" y="547940"/>
                </a:lnTo>
                <a:lnTo>
                  <a:pt x="8840913" y="500071"/>
                </a:lnTo>
                <a:lnTo>
                  <a:pt x="8831379" y="453447"/>
                </a:lnTo>
                <a:lnTo>
                  <a:pt x="8818297" y="408220"/>
                </a:lnTo>
                <a:lnTo>
                  <a:pt x="8801822" y="364545"/>
                </a:lnTo>
                <a:lnTo>
                  <a:pt x="8782106" y="322575"/>
                </a:lnTo>
                <a:lnTo>
                  <a:pt x="8759303" y="282463"/>
                </a:lnTo>
                <a:lnTo>
                  <a:pt x="8733567" y="244364"/>
                </a:lnTo>
                <a:lnTo>
                  <a:pt x="8705051" y="208430"/>
                </a:lnTo>
                <a:lnTo>
                  <a:pt x="8673909" y="174815"/>
                </a:lnTo>
                <a:lnTo>
                  <a:pt x="8640294" y="143673"/>
                </a:lnTo>
                <a:lnTo>
                  <a:pt x="8604360" y="115157"/>
                </a:lnTo>
                <a:lnTo>
                  <a:pt x="8566261" y="89421"/>
                </a:lnTo>
                <a:lnTo>
                  <a:pt x="8526149" y="66618"/>
                </a:lnTo>
                <a:lnTo>
                  <a:pt x="8484179" y="46902"/>
                </a:lnTo>
                <a:lnTo>
                  <a:pt x="8440504" y="30427"/>
                </a:lnTo>
                <a:lnTo>
                  <a:pt x="8395277" y="17345"/>
                </a:lnTo>
                <a:lnTo>
                  <a:pt x="8348653" y="7811"/>
                </a:lnTo>
                <a:lnTo>
                  <a:pt x="8300784" y="1978"/>
                </a:lnTo>
                <a:lnTo>
                  <a:pt x="8251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875" y="65532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0" y="596900"/>
                </a:moveTo>
                <a:lnTo>
                  <a:pt x="1978" y="547940"/>
                </a:lnTo>
                <a:lnTo>
                  <a:pt x="7812" y="500071"/>
                </a:lnTo>
                <a:lnTo>
                  <a:pt x="17347" y="453447"/>
                </a:lnTo>
                <a:lnTo>
                  <a:pt x="30430" y="408220"/>
                </a:lnTo>
                <a:lnTo>
                  <a:pt x="46908" y="364545"/>
                </a:lnTo>
                <a:lnTo>
                  <a:pt x="66626" y="322575"/>
                </a:lnTo>
                <a:lnTo>
                  <a:pt x="89431" y="282463"/>
                </a:lnTo>
                <a:lnTo>
                  <a:pt x="115169" y="244364"/>
                </a:lnTo>
                <a:lnTo>
                  <a:pt x="143687" y="208430"/>
                </a:lnTo>
                <a:lnTo>
                  <a:pt x="174831" y="174815"/>
                </a:lnTo>
                <a:lnTo>
                  <a:pt x="208447" y="143673"/>
                </a:lnTo>
                <a:lnTo>
                  <a:pt x="244383" y="115157"/>
                </a:lnTo>
                <a:lnTo>
                  <a:pt x="282484" y="89421"/>
                </a:lnTo>
                <a:lnTo>
                  <a:pt x="322596" y="66618"/>
                </a:lnTo>
                <a:lnTo>
                  <a:pt x="364566" y="46902"/>
                </a:lnTo>
                <a:lnTo>
                  <a:pt x="408241" y="30427"/>
                </a:lnTo>
                <a:lnTo>
                  <a:pt x="453467" y="17345"/>
                </a:lnTo>
                <a:lnTo>
                  <a:pt x="500090" y="7811"/>
                </a:lnTo>
                <a:lnTo>
                  <a:pt x="547956" y="1978"/>
                </a:lnTo>
                <a:lnTo>
                  <a:pt x="596912" y="0"/>
                </a:lnTo>
                <a:lnTo>
                  <a:pt x="8251825" y="0"/>
                </a:lnTo>
                <a:lnTo>
                  <a:pt x="8300784" y="1978"/>
                </a:lnTo>
                <a:lnTo>
                  <a:pt x="8348653" y="7811"/>
                </a:lnTo>
                <a:lnTo>
                  <a:pt x="8395277" y="17345"/>
                </a:lnTo>
                <a:lnTo>
                  <a:pt x="8440504" y="30427"/>
                </a:lnTo>
                <a:lnTo>
                  <a:pt x="8484179" y="46902"/>
                </a:lnTo>
                <a:lnTo>
                  <a:pt x="8526149" y="66618"/>
                </a:lnTo>
                <a:lnTo>
                  <a:pt x="8566261" y="89421"/>
                </a:lnTo>
                <a:lnTo>
                  <a:pt x="8604360" y="115157"/>
                </a:lnTo>
                <a:lnTo>
                  <a:pt x="8640294" y="143673"/>
                </a:lnTo>
                <a:lnTo>
                  <a:pt x="8673909" y="174815"/>
                </a:lnTo>
                <a:lnTo>
                  <a:pt x="8705051" y="208430"/>
                </a:lnTo>
                <a:lnTo>
                  <a:pt x="8733567" y="244364"/>
                </a:lnTo>
                <a:lnTo>
                  <a:pt x="8759303" y="282463"/>
                </a:lnTo>
                <a:lnTo>
                  <a:pt x="8782106" y="322575"/>
                </a:lnTo>
                <a:lnTo>
                  <a:pt x="8801822" y="364545"/>
                </a:lnTo>
                <a:lnTo>
                  <a:pt x="8818297" y="408220"/>
                </a:lnTo>
                <a:lnTo>
                  <a:pt x="8831379" y="453447"/>
                </a:lnTo>
                <a:lnTo>
                  <a:pt x="8840913" y="500071"/>
                </a:lnTo>
                <a:lnTo>
                  <a:pt x="8846746" y="547940"/>
                </a:lnTo>
                <a:lnTo>
                  <a:pt x="8848725" y="596900"/>
                </a:lnTo>
                <a:lnTo>
                  <a:pt x="8848725" y="2984487"/>
                </a:lnTo>
                <a:lnTo>
                  <a:pt x="8846746" y="3033443"/>
                </a:lnTo>
                <a:lnTo>
                  <a:pt x="8840913" y="3081309"/>
                </a:lnTo>
                <a:lnTo>
                  <a:pt x="8831379" y="3127932"/>
                </a:lnTo>
                <a:lnTo>
                  <a:pt x="8818297" y="3173158"/>
                </a:lnTo>
                <a:lnTo>
                  <a:pt x="8801822" y="3216833"/>
                </a:lnTo>
                <a:lnTo>
                  <a:pt x="8782106" y="3258803"/>
                </a:lnTo>
                <a:lnTo>
                  <a:pt x="8759303" y="3298915"/>
                </a:lnTo>
                <a:lnTo>
                  <a:pt x="8733567" y="3337016"/>
                </a:lnTo>
                <a:lnTo>
                  <a:pt x="8705051" y="3372952"/>
                </a:lnTo>
                <a:lnTo>
                  <a:pt x="8673909" y="3406568"/>
                </a:lnTo>
                <a:lnTo>
                  <a:pt x="8640294" y="3437712"/>
                </a:lnTo>
                <a:lnTo>
                  <a:pt x="8604360" y="3466230"/>
                </a:lnTo>
                <a:lnTo>
                  <a:pt x="8566261" y="3491968"/>
                </a:lnTo>
                <a:lnTo>
                  <a:pt x="8526149" y="3514773"/>
                </a:lnTo>
                <a:lnTo>
                  <a:pt x="8484179" y="3534491"/>
                </a:lnTo>
                <a:lnTo>
                  <a:pt x="8440504" y="3550969"/>
                </a:lnTo>
                <a:lnTo>
                  <a:pt x="8395277" y="3564052"/>
                </a:lnTo>
                <a:lnTo>
                  <a:pt x="8348653" y="3573587"/>
                </a:lnTo>
                <a:lnTo>
                  <a:pt x="8300784" y="3579421"/>
                </a:lnTo>
                <a:lnTo>
                  <a:pt x="8251825" y="3581400"/>
                </a:lnTo>
                <a:lnTo>
                  <a:pt x="596912" y="3581400"/>
                </a:lnTo>
                <a:lnTo>
                  <a:pt x="547956" y="3579421"/>
                </a:lnTo>
                <a:lnTo>
                  <a:pt x="500090" y="3573587"/>
                </a:lnTo>
                <a:lnTo>
                  <a:pt x="453467" y="3564052"/>
                </a:lnTo>
                <a:lnTo>
                  <a:pt x="408241" y="3550969"/>
                </a:lnTo>
                <a:lnTo>
                  <a:pt x="364566" y="3534491"/>
                </a:lnTo>
                <a:lnTo>
                  <a:pt x="322596" y="3514773"/>
                </a:lnTo>
                <a:lnTo>
                  <a:pt x="282484" y="3491968"/>
                </a:lnTo>
                <a:lnTo>
                  <a:pt x="244383" y="3466230"/>
                </a:lnTo>
                <a:lnTo>
                  <a:pt x="208447" y="3437712"/>
                </a:lnTo>
                <a:lnTo>
                  <a:pt x="174831" y="3406568"/>
                </a:lnTo>
                <a:lnTo>
                  <a:pt x="143687" y="3372952"/>
                </a:lnTo>
                <a:lnTo>
                  <a:pt x="115169" y="3337016"/>
                </a:lnTo>
                <a:lnTo>
                  <a:pt x="89431" y="3298915"/>
                </a:lnTo>
                <a:lnTo>
                  <a:pt x="66626" y="3258803"/>
                </a:lnTo>
                <a:lnTo>
                  <a:pt x="46908" y="3216833"/>
                </a:lnTo>
                <a:lnTo>
                  <a:pt x="30430" y="3173158"/>
                </a:lnTo>
                <a:lnTo>
                  <a:pt x="17347" y="3127932"/>
                </a:lnTo>
                <a:lnTo>
                  <a:pt x="7812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265426" y="6834187"/>
            <a:ext cx="460438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1.	</a:t>
            </a:r>
            <a:r>
              <a:rPr dirty="0" sz="2000" spc="-110">
                <a:solidFill>
                  <a:srgbClr val="0F0F0F"/>
                </a:solidFill>
                <a:latin typeface="바탕"/>
                <a:cs typeface="바탕"/>
              </a:rPr>
              <a:t>사용자/관리자를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라디오 버튼으로</a:t>
            </a:r>
            <a:r>
              <a:rPr dirty="0" sz="2000" spc="-2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구분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3014" y="7701597"/>
            <a:ext cx="406907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10">
                <a:latin typeface="바탕"/>
                <a:cs typeface="바탕"/>
              </a:rPr>
              <a:t>2.	</a:t>
            </a:r>
            <a:r>
              <a:rPr dirty="0" sz="2000" spc="-125">
                <a:latin typeface="바탕"/>
                <a:cs typeface="바탕"/>
              </a:rPr>
              <a:t>비밀번호는 </a:t>
            </a:r>
            <a:r>
              <a:rPr dirty="0" sz="2000" spc="-35" b="1">
                <a:solidFill>
                  <a:srgbClr val="FF0000"/>
                </a:solidFill>
                <a:latin typeface="맑은 고딕"/>
                <a:cs typeface="맑은 고딕"/>
              </a:rPr>
              <a:t>SHA-256</a:t>
            </a:r>
            <a:r>
              <a:rPr dirty="0" sz="2000" spc="-35">
                <a:latin typeface="바탕"/>
                <a:cs typeface="바탕"/>
              </a:rPr>
              <a:t>으로</a:t>
            </a:r>
            <a:r>
              <a:rPr dirty="0" sz="2000" spc="-170">
                <a:latin typeface="바탕"/>
                <a:cs typeface="바탕"/>
              </a:rPr>
              <a:t> </a:t>
            </a:r>
            <a:r>
              <a:rPr dirty="0" sz="2000" spc="-130">
                <a:latin typeface="바탕"/>
                <a:cs typeface="바탕"/>
              </a:rPr>
              <a:t>암호화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00480" y="8559863"/>
            <a:ext cx="653415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3.	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구분에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따른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DB</a:t>
            </a:r>
            <a:r>
              <a:rPr dirty="0" sz="2000" spc="-22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내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70">
                <a:solidFill>
                  <a:srgbClr val="0F0F0F"/>
                </a:solidFill>
                <a:latin typeface="바탕"/>
                <a:cs typeface="바탕"/>
              </a:rPr>
              <a:t>ID</a:t>
            </a:r>
            <a:r>
              <a:rPr dirty="0" sz="2000" spc="-17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존재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및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암호화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0">
                <a:solidFill>
                  <a:srgbClr val="0F0F0F"/>
                </a:solidFill>
                <a:latin typeface="바탕"/>
                <a:cs typeface="바탕"/>
              </a:rPr>
              <a:t>PW</a:t>
            </a:r>
            <a:r>
              <a:rPr dirty="0" sz="2000" spc="-110">
                <a:solidFill>
                  <a:srgbClr val="0F0F0F"/>
                </a:solidFill>
                <a:latin typeface="바탕"/>
                <a:cs typeface="바탕"/>
              </a:rPr>
              <a:t> 일치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여부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확인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4092" y="9427844"/>
            <a:ext cx="7147559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4.	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불일치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50">
                <a:solidFill>
                  <a:srgbClr val="0F0F0F"/>
                </a:solidFill>
                <a:latin typeface="바탕"/>
                <a:cs typeface="바탕"/>
              </a:rPr>
              <a:t>시,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오류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문구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출력</a:t>
            </a:r>
            <a:r>
              <a:rPr dirty="0" sz="2000" spc="-1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>
                <a:solidFill>
                  <a:srgbClr val="0F0F0F"/>
                </a:solidFill>
                <a:latin typeface="바탕"/>
                <a:cs typeface="바탕"/>
              </a:rPr>
              <a:t>//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 로그인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시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각</a:t>
            </a:r>
            <a:r>
              <a:rPr dirty="0" sz="2000" spc="-1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30" b="1">
                <a:solidFill>
                  <a:srgbClr val="FF0000"/>
                </a:solidFill>
                <a:latin typeface="맑은 고딕"/>
                <a:cs typeface="맑은 고딕"/>
              </a:rPr>
              <a:t>VO를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세션으로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저장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58300" y="65532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8242300" y="0"/>
                </a:moveTo>
                <a:lnTo>
                  <a:pt x="596900" y="0"/>
                </a:lnTo>
                <a:lnTo>
                  <a:pt x="547940" y="1978"/>
                </a:lnTo>
                <a:lnTo>
                  <a:pt x="500071" y="7811"/>
                </a:lnTo>
                <a:lnTo>
                  <a:pt x="453447" y="17345"/>
                </a:lnTo>
                <a:lnTo>
                  <a:pt x="408220" y="30427"/>
                </a:lnTo>
                <a:lnTo>
                  <a:pt x="364545" y="46902"/>
                </a:lnTo>
                <a:lnTo>
                  <a:pt x="322575" y="66618"/>
                </a:lnTo>
                <a:lnTo>
                  <a:pt x="282463" y="89421"/>
                </a:lnTo>
                <a:lnTo>
                  <a:pt x="244364" y="115157"/>
                </a:lnTo>
                <a:lnTo>
                  <a:pt x="208430" y="143673"/>
                </a:lnTo>
                <a:lnTo>
                  <a:pt x="174815" y="174815"/>
                </a:lnTo>
                <a:lnTo>
                  <a:pt x="143673" y="208430"/>
                </a:lnTo>
                <a:lnTo>
                  <a:pt x="115157" y="244364"/>
                </a:lnTo>
                <a:lnTo>
                  <a:pt x="89421" y="282463"/>
                </a:lnTo>
                <a:lnTo>
                  <a:pt x="66618" y="322575"/>
                </a:lnTo>
                <a:lnTo>
                  <a:pt x="46902" y="364545"/>
                </a:lnTo>
                <a:lnTo>
                  <a:pt x="30427" y="408220"/>
                </a:lnTo>
                <a:lnTo>
                  <a:pt x="17345" y="453447"/>
                </a:lnTo>
                <a:lnTo>
                  <a:pt x="7811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1" y="3081309"/>
                </a:lnTo>
                <a:lnTo>
                  <a:pt x="17345" y="3127932"/>
                </a:lnTo>
                <a:lnTo>
                  <a:pt x="30427" y="3173158"/>
                </a:lnTo>
                <a:lnTo>
                  <a:pt x="46902" y="3216833"/>
                </a:lnTo>
                <a:lnTo>
                  <a:pt x="66618" y="3258803"/>
                </a:lnTo>
                <a:lnTo>
                  <a:pt x="89421" y="3298915"/>
                </a:lnTo>
                <a:lnTo>
                  <a:pt x="115157" y="3337016"/>
                </a:lnTo>
                <a:lnTo>
                  <a:pt x="143673" y="3372952"/>
                </a:lnTo>
                <a:lnTo>
                  <a:pt x="174815" y="3406568"/>
                </a:lnTo>
                <a:lnTo>
                  <a:pt x="208430" y="3437712"/>
                </a:lnTo>
                <a:lnTo>
                  <a:pt x="244364" y="3466230"/>
                </a:lnTo>
                <a:lnTo>
                  <a:pt x="282463" y="3491968"/>
                </a:lnTo>
                <a:lnTo>
                  <a:pt x="322575" y="3514773"/>
                </a:lnTo>
                <a:lnTo>
                  <a:pt x="364545" y="3534491"/>
                </a:lnTo>
                <a:lnTo>
                  <a:pt x="408220" y="3550969"/>
                </a:lnTo>
                <a:lnTo>
                  <a:pt x="453447" y="3564052"/>
                </a:lnTo>
                <a:lnTo>
                  <a:pt x="500071" y="3573587"/>
                </a:lnTo>
                <a:lnTo>
                  <a:pt x="547940" y="3579421"/>
                </a:lnTo>
                <a:lnTo>
                  <a:pt x="596900" y="3581400"/>
                </a:lnTo>
                <a:lnTo>
                  <a:pt x="8242300" y="3581400"/>
                </a:lnTo>
                <a:lnTo>
                  <a:pt x="8291259" y="3579421"/>
                </a:lnTo>
                <a:lnTo>
                  <a:pt x="8339128" y="3573587"/>
                </a:lnTo>
                <a:lnTo>
                  <a:pt x="8385752" y="3564052"/>
                </a:lnTo>
                <a:lnTo>
                  <a:pt x="8430979" y="3550969"/>
                </a:lnTo>
                <a:lnTo>
                  <a:pt x="8474654" y="3534491"/>
                </a:lnTo>
                <a:lnTo>
                  <a:pt x="8516624" y="3514773"/>
                </a:lnTo>
                <a:lnTo>
                  <a:pt x="8556736" y="3491968"/>
                </a:lnTo>
                <a:lnTo>
                  <a:pt x="8594835" y="3466230"/>
                </a:lnTo>
                <a:lnTo>
                  <a:pt x="8630769" y="3437712"/>
                </a:lnTo>
                <a:lnTo>
                  <a:pt x="8664384" y="3406568"/>
                </a:lnTo>
                <a:lnTo>
                  <a:pt x="8695526" y="3372952"/>
                </a:lnTo>
                <a:lnTo>
                  <a:pt x="8724042" y="3337016"/>
                </a:lnTo>
                <a:lnTo>
                  <a:pt x="8749778" y="3298915"/>
                </a:lnTo>
                <a:lnTo>
                  <a:pt x="8772581" y="3258803"/>
                </a:lnTo>
                <a:lnTo>
                  <a:pt x="8792297" y="3216833"/>
                </a:lnTo>
                <a:lnTo>
                  <a:pt x="8808772" y="3173158"/>
                </a:lnTo>
                <a:lnTo>
                  <a:pt x="8821854" y="3127932"/>
                </a:lnTo>
                <a:lnTo>
                  <a:pt x="8831388" y="3081309"/>
                </a:lnTo>
                <a:lnTo>
                  <a:pt x="8837221" y="3033443"/>
                </a:lnTo>
                <a:lnTo>
                  <a:pt x="8839200" y="2984487"/>
                </a:lnTo>
                <a:lnTo>
                  <a:pt x="8839200" y="596900"/>
                </a:lnTo>
                <a:lnTo>
                  <a:pt x="8837221" y="547940"/>
                </a:lnTo>
                <a:lnTo>
                  <a:pt x="8831388" y="500071"/>
                </a:lnTo>
                <a:lnTo>
                  <a:pt x="8821854" y="453447"/>
                </a:lnTo>
                <a:lnTo>
                  <a:pt x="8808772" y="408220"/>
                </a:lnTo>
                <a:lnTo>
                  <a:pt x="8792297" y="364545"/>
                </a:lnTo>
                <a:lnTo>
                  <a:pt x="8772581" y="322575"/>
                </a:lnTo>
                <a:lnTo>
                  <a:pt x="8749778" y="282463"/>
                </a:lnTo>
                <a:lnTo>
                  <a:pt x="8724042" y="244364"/>
                </a:lnTo>
                <a:lnTo>
                  <a:pt x="8695526" y="208430"/>
                </a:lnTo>
                <a:lnTo>
                  <a:pt x="8664384" y="174815"/>
                </a:lnTo>
                <a:lnTo>
                  <a:pt x="8630769" y="143673"/>
                </a:lnTo>
                <a:lnTo>
                  <a:pt x="8594835" y="115157"/>
                </a:lnTo>
                <a:lnTo>
                  <a:pt x="8556736" y="89421"/>
                </a:lnTo>
                <a:lnTo>
                  <a:pt x="8516624" y="66618"/>
                </a:lnTo>
                <a:lnTo>
                  <a:pt x="8474654" y="46902"/>
                </a:lnTo>
                <a:lnTo>
                  <a:pt x="8430979" y="30427"/>
                </a:lnTo>
                <a:lnTo>
                  <a:pt x="8385752" y="17345"/>
                </a:lnTo>
                <a:lnTo>
                  <a:pt x="8339128" y="7811"/>
                </a:lnTo>
                <a:lnTo>
                  <a:pt x="8291259" y="1978"/>
                </a:lnTo>
                <a:lnTo>
                  <a:pt x="8242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258300" y="65532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0" y="596900"/>
                </a:moveTo>
                <a:lnTo>
                  <a:pt x="1978" y="547940"/>
                </a:lnTo>
                <a:lnTo>
                  <a:pt x="7811" y="500071"/>
                </a:lnTo>
                <a:lnTo>
                  <a:pt x="17345" y="453447"/>
                </a:lnTo>
                <a:lnTo>
                  <a:pt x="30427" y="408220"/>
                </a:lnTo>
                <a:lnTo>
                  <a:pt x="46902" y="364545"/>
                </a:lnTo>
                <a:lnTo>
                  <a:pt x="66618" y="322575"/>
                </a:lnTo>
                <a:lnTo>
                  <a:pt x="89421" y="282463"/>
                </a:lnTo>
                <a:lnTo>
                  <a:pt x="115157" y="244364"/>
                </a:lnTo>
                <a:lnTo>
                  <a:pt x="143673" y="208430"/>
                </a:lnTo>
                <a:lnTo>
                  <a:pt x="174815" y="174815"/>
                </a:lnTo>
                <a:lnTo>
                  <a:pt x="208430" y="143673"/>
                </a:lnTo>
                <a:lnTo>
                  <a:pt x="244364" y="115157"/>
                </a:lnTo>
                <a:lnTo>
                  <a:pt x="282463" y="89421"/>
                </a:lnTo>
                <a:lnTo>
                  <a:pt x="322575" y="66618"/>
                </a:lnTo>
                <a:lnTo>
                  <a:pt x="364545" y="46902"/>
                </a:lnTo>
                <a:lnTo>
                  <a:pt x="408220" y="30427"/>
                </a:lnTo>
                <a:lnTo>
                  <a:pt x="453447" y="17345"/>
                </a:lnTo>
                <a:lnTo>
                  <a:pt x="500071" y="7811"/>
                </a:lnTo>
                <a:lnTo>
                  <a:pt x="547940" y="1978"/>
                </a:lnTo>
                <a:lnTo>
                  <a:pt x="596900" y="0"/>
                </a:lnTo>
                <a:lnTo>
                  <a:pt x="8242300" y="0"/>
                </a:lnTo>
                <a:lnTo>
                  <a:pt x="8291259" y="1978"/>
                </a:lnTo>
                <a:lnTo>
                  <a:pt x="8339128" y="7811"/>
                </a:lnTo>
                <a:lnTo>
                  <a:pt x="8385752" y="17345"/>
                </a:lnTo>
                <a:lnTo>
                  <a:pt x="8430979" y="30427"/>
                </a:lnTo>
                <a:lnTo>
                  <a:pt x="8474654" y="46902"/>
                </a:lnTo>
                <a:lnTo>
                  <a:pt x="8516624" y="66618"/>
                </a:lnTo>
                <a:lnTo>
                  <a:pt x="8556736" y="89421"/>
                </a:lnTo>
                <a:lnTo>
                  <a:pt x="8594835" y="115157"/>
                </a:lnTo>
                <a:lnTo>
                  <a:pt x="8630769" y="143673"/>
                </a:lnTo>
                <a:lnTo>
                  <a:pt x="8664384" y="174815"/>
                </a:lnTo>
                <a:lnTo>
                  <a:pt x="8695526" y="208430"/>
                </a:lnTo>
                <a:lnTo>
                  <a:pt x="8724042" y="244364"/>
                </a:lnTo>
                <a:lnTo>
                  <a:pt x="8749778" y="282463"/>
                </a:lnTo>
                <a:lnTo>
                  <a:pt x="8772581" y="322575"/>
                </a:lnTo>
                <a:lnTo>
                  <a:pt x="8792297" y="364545"/>
                </a:lnTo>
                <a:lnTo>
                  <a:pt x="8808772" y="408220"/>
                </a:lnTo>
                <a:lnTo>
                  <a:pt x="8821854" y="453447"/>
                </a:lnTo>
                <a:lnTo>
                  <a:pt x="8831388" y="500071"/>
                </a:lnTo>
                <a:lnTo>
                  <a:pt x="8837221" y="547940"/>
                </a:lnTo>
                <a:lnTo>
                  <a:pt x="8839200" y="596900"/>
                </a:lnTo>
                <a:lnTo>
                  <a:pt x="8839200" y="2984487"/>
                </a:lnTo>
                <a:lnTo>
                  <a:pt x="8837221" y="3033443"/>
                </a:lnTo>
                <a:lnTo>
                  <a:pt x="8831388" y="3081309"/>
                </a:lnTo>
                <a:lnTo>
                  <a:pt x="8821854" y="3127932"/>
                </a:lnTo>
                <a:lnTo>
                  <a:pt x="8808772" y="3173158"/>
                </a:lnTo>
                <a:lnTo>
                  <a:pt x="8792297" y="3216833"/>
                </a:lnTo>
                <a:lnTo>
                  <a:pt x="8772581" y="3258803"/>
                </a:lnTo>
                <a:lnTo>
                  <a:pt x="8749778" y="3298915"/>
                </a:lnTo>
                <a:lnTo>
                  <a:pt x="8724042" y="3337016"/>
                </a:lnTo>
                <a:lnTo>
                  <a:pt x="8695526" y="3372952"/>
                </a:lnTo>
                <a:lnTo>
                  <a:pt x="8664384" y="3406568"/>
                </a:lnTo>
                <a:lnTo>
                  <a:pt x="8630769" y="3437712"/>
                </a:lnTo>
                <a:lnTo>
                  <a:pt x="8594835" y="3466230"/>
                </a:lnTo>
                <a:lnTo>
                  <a:pt x="8556736" y="3491968"/>
                </a:lnTo>
                <a:lnTo>
                  <a:pt x="8516624" y="3514773"/>
                </a:lnTo>
                <a:lnTo>
                  <a:pt x="8474654" y="3534491"/>
                </a:lnTo>
                <a:lnTo>
                  <a:pt x="8430979" y="3550969"/>
                </a:lnTo>
                <a:lnTo>
                  <a:pt x="8385752" y="3564052"/>
                </a:lnTo>
                <a:lnTo>
                  <a:pt x="8339128" y="3573587"/>
                </a:lnTo>
                <a:lnTo>
                  <a:pt x="8291259" y="3579421"/>
                </a:lnTo>
                <a:lnTo>
                  <a:pt x="8242300" y="3581400"/>
                </a:lnTo>
                <a:lnTo>
                  <a:pt x="596900" y="3581400"/>
                </a:lnTo>
                <a:lnTo>
                  <a:pt x="547940" y="3579421"/>
                </a:lnTo>
                <a:lnTo>
                  <a:pt x="500071" y="3573587"/>
                </a:lnTo>
                <a:lnTo>
                  <a:pt x="453447" y="3564052"/>
                </a:lnTo>
                <a:lnTo>
                  <a:pt x="408220" y="3550969"/>
                </a:lnTo>
                <a:lnTo>
                  <a:pt x="364545" y="3534491"/>
                </a:lnTo>
                <a:lnTo>
                  <a:pt x="322575" y="3514773"/>
                </a:lnTo>
                <a:lnTo>
                  <a:pt x="282463" y="3491968"/>
                </a:lnTo>
                <a:lnTo>
                  <a:pt x="244364" y="3466230"/>
                </a:lnTo>
                <a:lnTo>
                  <a:pt x="208430" y="3437712"/>
                </a:lnTo>
                <a:lnTo>
                  <a:pt x="174815" y="3406568"/>
                </a:lnTo>
                <a:lnTo>
                  <a:pt x="143673" y="3372952"/>
                </a:lnTo>
                <a:lnTo>
                  <a:pt x="115157" y="3337016"/>
                </a:lnTo>
                <a:lnTo>
                  <a:pt x="89421" y="3298915"/>
                </a:lnTo>
                <a:lnTo>
                  <a:pt x="66618" y="3258803"/>
                </a:lnTo>
                <a:lnTo>
                  <a:pt x="46902" y="3216833"/>
                </a:lnTo>
                <a:lnTo>
                  <a:pt x="30427" y="3173158"/>
                </a:lnTo>
                <a:lnTo>
                  <a:pt x="17345" y="3127932"/>
                </a:lnTo>
                <a:lnTo>
                  <a:pt x="7811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880595" y="7352982"/>
            <a:ext cx="3611879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1.	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사용자 회원 전용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테이블</a:t>
            </a:r>
            <a:r>
              <a:rPr dirty="0" sz="2000" spc="-39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사용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19485" y="8220773"/>
            <a:ext cx="613410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60" b="1">
                <a:solidFill>
                  <a:srgbClr val="FF0000"/>
                </a:solidFill>
                <a:latin typeface="맑은 고딕"/>
                <a:cs typeface="맑은 고딕"/>
              </a:rPr>
              <a:t>2.	</a:t>
            </a:r>
            <a:r>
              <a:rPr dirty="0" sz="2000" spc="-30" b="1">
                <a:solidFill>
                  <a:srgbClr val="FF0000"/>
                </a:solidFill>
                <a:latin typeface="맑은 고딕"/>
                <a:cs typeface="맑은 고딕"/>
              </a:rPr>
              <a:t>Ajax로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ID/닉네임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중복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및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비밀번호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실시간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확인</a:t>
            </a:r>
            <a:r>
              <a:rPr dirty="0" sz="2000" spc="-17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651235" y="9079230"/>
            <a:ext cx="6076950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55" b="1">
                <a:solidFill>
                  <a:srgbClr val="FF0000"/>
                </a:solidFill>
                <a:latin typeface="맑은 고딕"/>
                <a:cs typeface="맑은 고딕"/>
              </a:rPr>
              <a:t>3.	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다음</a:t>
            </a:r>
            <a:r>
              <a:rPr dirty="0" sz="2000" spc="-18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주소</a:t>
            </a:r>
            <a:r>
              <a:rPr dirty="0" sz="2000" spc="-18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70" b="1">
                <a:solidFill>
                  <a:srgbClr val="FF0000"/>
                </a:solidFill>
                <a:latin typeface="맑은 고딕"/>
                <a:cs typeface="맑은 고딕"/>
              </a:rPr>
              <a:t>API</a:t>
            </a:r>
            <a:r>
              <a:rPr dirty="0" sz="2000" spc="-70">
                <a:solidFill>
                  <a:srgbClr val="0F0F0F"/>
                </a:solidFill>
                <a:latin typeface="바탕"/>
                <a:cs typeface="바탕"/>
              </a:rPr>
              <a:t>를</a:t>
            </a:r>
            <a:r>
              <a:rPr dirty="0" sz="2000" spc="-14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75">
                <a:solidFill>
                  <a:srgbClr val="0F0F0F"/>
                </a:solidFill>
                <a:latin typeface="바탕"/>
                <a:cs typeface="바탕"/>
              </a:rPr>
              <a:t>활용,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>
                <a:solidFill>
                  <a:srgbClr val="0F0F0F"/>
                </a:solidFill>
                <a:latin typeface="맑은 고딕"/>
                <a:cs typeface="맑은 고딕"/>
              </a:rPr>
              <a:t>입력된</a:t>
            </a:r>
            <a:r>
              <a:rPr dirty="0" sz="2000" spc="-155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000" spc="25">
                <a:solidFill>
                  <a:srgbClr val="0F0F0F"/>
                </a:solidFill>
                <a:latin typeface="맑은 고딕"/>
                <a:cs typeface="맑은 고딕"/>
              </a:rPr>
              <a:t>주소</a:t>
            </a:r>
            <a:r>
              <a:rPr dirty="0" sz="2000" spc="-200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000" spc="25">
                <a:solidFill>
                  <a:srgbClr val="0F0F0F"/>
                </a:solidFill>
                <a:latin typeface="맑은 고딕"/>
                <a:cs typeface="맑은 고딕"/>
              </a:rPr>
              <a:t>값을</a:t>
            </a:r>
            <a:r>
              <a:rPr dirty="0" sz="2000" spc="-200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000" spc="-75">
                <a:solidFill>
                  <a:srgbClr val="0F0F0F"/>
                </a:solidFill>
                <a:latin typeface="바탕"/>
                <a:cs typeface="바탕"/>
              </a:rPr>
              <a:t>DB</a:t>
            </a:r>
            <a:r>
              <a:rPr dirty="0" sz="2000" spc="-75">
                <a:solidFill>
                  <a:srgbClr val="0F0F0F"/>
                </a:solidFill>
                <a:latin typeface="맑은 고딕"/>
                <a:cs typeface="맑은 고딕"/>
              </a:rPr>
              <a:t>에</a:t>
            </a:r>
            <a:r>
              <a:rPr dirty="0" sz="2000" spc="-175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000" spc="25">
                <a:solidFill>
                  <a:srgbClr val="0F0F0F"/>
                </a:solidFill>
                <a:latin typeface="맑은 고딕"/>
                <a:cs typeface="맑은 고딕"/>
              </a:rPr>
              <a:t>저장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38250" y="2314575"/>
            <a:ext cx="6667500" cy="398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238250" y="2314575"/>
            <a:ext cx="6667500" cy="3981450"/>
          </a:xfrm>
          <a:custGeom>
            <a:avLst/>
            <a:gdLst/>
            <a:ahLst/>
            <a:cxnLst/>
            <a:rect l="l" t="t" r="r" b="b"/>
            <a:pathLst>
              <a:path w="6667500" h="3981450">
                <a:moveTo>
                  <a:pt x="0" y="3981450"/>
                </a:moveTo>
                <a:lnTo>
                  <a:pt x="6667500" y="3981450"/>
                </a:lnTo>
                <a:lnTo>
                  <a:pt x="6667500" y="0"/>
                </a:lnTo>
                <a:lnTo>
                  <a:pt x="0" y="0"/>
                </a:lnTo>
                <a:lnTo>
                  <a:pt x="0" y="398145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106025" y="2171700"/>
            <a:ext cx="7153275" cy="427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106025" y="2171700"/>
            <a:ext cx="7153275" cy="4276725"/>
          </a:xfrm>
          <a:custGeom>
            <a:avLst/>
            <a:gdLst/>
            <a:ahLst/>
            <a:cxnLst/>
            <a:rect l="l" t="t" r="r" b="b"/>
            <a:pathLst>
              <a:path w="7153275" h="4276725">
                <a:moveTo>
                  <a:pt x="0" y="4276725"/>
                </a:moveTo>
                <a:lnTo>
                  <a:pt x="7153275" y="4276725"/>
                </a:lnTo>
                <a:lnTo>
                  <a:pt x="7153275" y="0"/>
                </a:lnTo>
                <a:lnTo>
                  <a:pt x="0" y="0"/>
                </a:lnTo>
                <a:lnTo>
                  <a:pt x="0" y="427672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487400" y="714375"/>
            <a:ext cx="4286250" cy="561975"/>
          </a:xfrm>
          <a:custGeom>
            <a:avLst/>
            <a:gdLst/>
            <a:ahLst/>
            <a:cxnLst/>
            <a:rect l="l" t="t" r="r" b="b"/>
            <a:pathLst>
              <a:path w="4286250" h="561975">
                <a:moveTo>
                  <a:pt x="497967" y="0"/>
                </a:moveTo>
                <a:lnTo>
                  <a:pt x="3788282" y="0"/>
                </a:lnTo>
                <a:lnTo>
                  <a:pt x="3846368" y="1891"/>
                </a:lnTo>
                <a:lnTo>
                  <a:pt x="3902481" y="7423"/>
                </a:lnTo>
                <a:lnTo>
                  <a:pt x="3956251" y="16386"/>
                </a:lnTo>
                <a:lnTo>
                  <a:pt x="4007303" y="28567"/>
                </a:lnTo>
                <a:lnTo>
                  <a:pt x="4055264" y="43756"/>
                </a:lnTo>
                <a:lnTo>
                  <a:pt x="4099762" y="61741"/>
                </a:lnTo>
                <a:lnTo>
                  <a:pt x="4140422" y="82311"/>
                </a:lnTo>
                <a:lnTo>
                  <a:pt x="4176871" y="105255"/>
                </a:lnTo>
                <a:lnTo>
                  <a:pt x="4208737" y="130360"/>
                </a:lnTo>
                <a:lnTo>
                  <a:pt x="4235646" y="157417"/>
                </a:lnTo>
                <a:lnTo>
                  <a:pt x="4273101" y="216536"/>
                </a:lnTo>
                <a:lnTo>
                  <a:pt x="4286250" y="280924"/>
                </a:lnTo>
                <a:lnTo>
                  <a:pt x="4273101" y="345358"/>
                </a:lnTo>
                <a:lnTo>
                  <a:pt x="4235646" y="404511"/>
                </a:lnTo>
                <a:lnTo>
                  <a:pt x="4208737" y="431580"/>
                </a:lnTo>
                <a:lnTo>
                  <a:pt x="4176871" y="456696"/>
                </a:lnTo>
                <a:lnTo>
                  <a:pt x="4140422" y="479647"/>
                </a:lnTo>
                <a:lnTo>
                  <a:pt x="4099762" y="500223"/>
                </a:lnTo>
                <a:lnTo>
                  <a:pt x="4055264" y="518212"/>
                </a:lnTo>
                <a:lnTo>
                  <a:pt x="4007303" y="533404"/>
                </a:lnTo>
                <a:lnTo>
                  <a:pt x="3956251" y="545587"/>
                </a:lnTo>
                <a:lnTo>
                  <a:pt x="3902481" y="554550"/>
                </a:lnTo>
                <a:lnTo>
                  <a:pt x="3846368" y="560083"/>
                </a:lnTo>
                <a:lnTo>
                  <a:pt x="3788282" y="561975"/>
                </a:lnTo>
                <a:lnTo>
                  <a:pt x="497967" y="561975"/>
                </a:lnTo>
                <a:lnTo>
                  <a:pt x="439881" y="560083"/>
                </a:lnTo>
                <a:lnTo>
                  <a:pt x="383768" y="554550"/>
                </a:lnTo>
                <a:lnTo>
                  <a:pt x="329998" y="545587"/>
                </a:lnTo>
                <a:lnTo>
                  <a:pt x="278946" y="533404"/>
                </a:lnTo>
                <a:lnTo>
                  <a:pt x="230985" y="518212"/>
                </a:lnTo>
                <a:lnTo>
                  <a:pt x="186487" y="500223"/>
                </a:lnTo>
                <a:lnTo>
                  <a:pt x="145827" y="479647"/>
                </a:lnTo>
                <a:lnTo>
                  <a:pt x="109378" y="456696"/>
                </a:lnTo>
                <a:lnTo>
                  <a:pt x="77512" y="431580"/>
                </a:lnTo>
                <a:lnTo>
                  <a:pt x="50603" y="404511"/>
                </a:lnTo>
                <a:lnTo>
                  <a:pt x="13148" y="345358"/>
                </a:lnTo>
                <a:lnTo>
                  <a:pt x="0" y="280924"/>
                </a:lnTo>
                <a:lnTo>
                  <a:pt x="13148" y="216536"/>
                </a:lnTo>
                <a:lnTo>
                  <a:pt x="50603" y="157417"/>
                </a:lnTo>
                <a:lnTo>
                  <a:pt x="77512" y="130360"/>
                </a:lnTo>
                <a:lnTo>
                  <a:pt x="109378" y="105255"/>
                </a:lnTo>
                <a:lnTo>
                  <a:pt x="145827" y="82311"/>
                </a:lnTo>
                <a:lnTo>
                  <a:pt x="186487" y="61741"/>
                </a:lnTo>
                <a:lnTo>
                  <a:pt x="230985" y="43756"/>
                </a:lnTo>
                <a:lnTo>
                  <a:pt x="278946" y="28567"/>
                </a:lnTo>
                <a:lnTo>
                  <a:pt x="329998" y="16386"/>
                </a:lnTo>
                <a:lnTo>
                  <a:pt x="383768" y="7423"/>
                </a:lnTo>
                <a:lnTo>
                  <a:pt x="439881" y="1891"/>
                </a:lnTo>
                <a:lnTo>
                  <a:pt x="497967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177644" y="776287"/>
            <a:ext cx="29730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사용자 회원가입 </a:t>
            </a:r>
            <a:r>
              <a:rPr dirty="0" sz="2400" b="1">
                <a:solidFill>
                  <a:srgbClr val="EF6A4D"/>
                </a:solidFill>
                <a:latin typeface="Calibri"/>
                <a:cs typeface="Calibri"/>
              </a:rPr>
              <a:t>–</a:t>
            </a:r>
            <a:r>
              <a:rPr dirty="0" sz="2400" spc="-275" b="1">
                <a:solidFill>
                  <a:srgbClr val="EF6A4D"/>
                </a:solidFill>
                <a:latin typeface="Calibri"/>
                <a:cs typeface="Calibri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주소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19650" y="6124575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8242300" y="0"/>
                </a:moveTo>
                <a:lnTo>
                  <a:pt x="596900" y="0"/>
                </a:lnTo>
                <a:lnTo>
                  <a:pt x="547940" y="1978"/>
                </a:lnTo>
                <a:lnTo>
                  <a:pt x="500071" y="7811"/>
                </a:lnTo>
                <a:lnTo>
                  <a:pt x="453447" y="17345"/>
                </a:lnTo>
                <a:lnTo>
                  <a:pt x="408220" y="30427"/>
                </a:lnTo>
                <a:lnTo>
                  <a:pt x="364545" y="46902"/>
                </a:lnTo>
                <a:lnTo>
                  <a:pt x="322575" y="66618"/>
                </a:lnTo>
                <a:lnTo>
                  <a:pt x="282463" y="89421"/>
                </a:lnTo>
                <a:lnTo>
                  <a:pt x="244364" y="115157"/>
                </a:lnTo>
                <a:lnTo>
                  <a:pt x="208430" y="143673"/>
                </a:lnTo>
                <a:lnTo>
                  <a:pt x="174815" y="174815"/>
                </a:lnTo>
                <a:lnTo>
                  <a:pt x="143673" y="208430"/>
                </a:lnTo>
                <a:lnTo>
                  <a:pt x="115157" y="244364"/>
                </a:lnTo>
                <a:lnTo>
                  <a:pt x="89421" y="282463"/>
                </a:lnTo>
                <a:lnTo>
                  <a:pt x="66618" y="322575"/>
                </a:lnTo>
                <a:lnTo>
                  <a:pt x="46902" y="364545"/>
                </a:lnTo>
                <a:lnTo>
                  <a:pt x="30427" y="408220"/>
                </a:lnTo>
                <a:lnTo>
                  <a:pt x="17345" y="453447"/>
                </a:lnTo>
                <a:lnTo>
                  <a:pt x="7811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1" y="3081309"/>
                </a:lnTo>
                <a:lnTo>
                  <a:pt x="17345" y="3127932"/>
                </a:lnTo>
                <a:lnTo>
                  <a:pt x="30427" y="3173158"/>
                </a:lnTo>
                <a:lnTo>
                  <a:pt x="46902" y="3216833"/>
                </a:lnTo>
                <a:lnTo>
                  <a:pt x="66618" y="3258803"/>
                </a:lnTo>
                <a:lnTo>
                  <a:pt x="89421" y="3298915"/>
                </a:lnTo>
                <a:lnTo>
                  <a:pt x="115157" y="3337016"/>
                </a:lnTo>
                <a:lnTo>
                  <a:pt x="143673" y="3372952"/>
                </a:lnTo>
                <a:lnTo>
                  <a:pt x="174815" y="3406568"/>
                </a:lnTo>
                <a:lnTo>
                  <a:pt x="208430" y="3437712"/>
                </a:lnTo>
                <a:lnTo>
                  <a:pt x="244364" y="3466230"/>
                </a:lnTo>
                <a:lnTo>
                  <a:pt x="282463" y="3491968"/>
                </a:lnTo>
                <a:lnTo>
                  <a:pt x="322575" y="3514773"/>
                </a:lnTo>
                <a:lnTo>
                  <a:pt x="364545" y="3534491"/>
                </a:lnTo>
                <a:lnTo>
                  <a:pt x="408220" y="3550969"/>
                </a:lnTo>
                <a:lnTo>
                  <a:pt x="453447" y="3564052"/>
                </a:lnTo>
                <a:lnTo>
                  <a:pt x="500071" y="3573587"/>
                </a:lnTo>
                <a:lnTo>
                  <a:pt x="547940" y="3579421"/>
                </a:lnTo>
                <a:lnTo>
                  <a:pt x="596900" y="3581400"/>
                </a:lnTo>
                <a:lnTo>
                  <a:pt x="8242300" y="3581400"/>
                </a:lnTo>
                <a:lnTo>
                  <a:pt x="8291259" y="3579421"/>
                </a:lnTo>
                <a:lnTo>
                  <a:pt x="8339128" y="3573587"/>
                </a:lnTo>
                <a:lnTo>
                  <a:pt x="8385752" y="3564052"/>
                </a:lnTo>
                <a:lnTo>
                  <a:pt x="8430979" y="3550969"/>
                </a:lnTo>
                <a:lnTo>
                  <a:pt x="8474654" y="3534491"/>
                </a:lnTo>
                <a:lnTo>
                  <a:pt x="8516624" y="3514773"/>
                </a:lnTo>
                <a:lnTo>
                  <a:pt x="8556736" y="3491968"/>
                </a:lnTo>
                <a:lnTo>
                  <a:pt x="8594835" y="3466230"/>
                </a:lnTo>
                <a:lnTo>
                  <a:pt x="8630769" y="3437712"/>
                </a:lnTo>
                <a:lnTo>
                  <a:pt x="8664384" y="3406568"/>
                </a:lnTo>
                <a:lnTo>
                  <a:pt x="8695526" y="3372952"/>
                </a:lnTo>
                <a:lnTo>
                  <a:pt x="8724042" y="3337016"/>
                </a:lnTo>
                <a:lnTo>
                  <a:pt x="8749778" y="3298915"/>
                </a:lnTo>
                <a:lnTo>
                  <a:pt x="8772581" y="3258803"/>
                </a:lnTo>
                <a:lnTo>
                  <a:pt x="8792297" y="3216833"/>
                </a:lnTo>
                <a:lnTo>
                  <a:pt x="8808772" y="3173158"/>
                </a:lnTo>
                <a:lnTo>
                  <a:pt x="8821854" y="3127932"/>
                </a:lnTo>
                <a:lnTo>
                  <a:pt x="8831388" y="3081309"/>
                </a:lnTo>
                <a:lnTo>
                  <a:pt x="8837221" y="3033443"/>
                </a:lnTo>
                <a:lnTo>
                  <a:pt x="8839200" y="2984487"/>
                </a:lnTo>
                <a:lnTo>
                  <a:pt x="8839200" y="596900"/>
                </a:lnTo>
                <a:lnTo>
                  <a:pt x="8837221" y="547940"/>
                </a:lnTo>
                <a:lnTo>
                  <a:pt x="8831388" y="500071"/>
                </a:lnTo>
                <a:lnTo>
                  <a:pt x="8821854" y="453447"/>
                </a:lnTo>
                <a:lnTo>
                  <a:pt x="8808772" y="408220"/>
                </a:lnTo>
                <a:lnTo>
                  <a:pt x="8792297" y="364545"/>
                </a:lnTo>
                <a:lnTo>
                  <a:pt x="8772581" y="322575"/>
                </a:lnTo>
                <a:lnTo>
                  <a:pt x="8749778" y="282463"/>
                </a:lnTo>
                <a:lnTo>
                  <a:pt x="8724042" y="244364"/>
                </a:lnTo>
                <a:lnTo>
                  <a:pt x="8695526" y="208430"/>
                </a:lnTo>
                <a:lnTo>
                  <a:pt x="8664384" y="174815"/>
                </a:lnTo>
                <a:lnTo>
                  <a:pt x="8630769" y="143673"/>
                </a:lnTo>
                <a:lnTo>
                  <a:pt x="8594835" y="115157"/>
                </a:lnTo>
                <a:lnTo>
                  <a:pt x="8556736" y="89421"/>
                </a:lnTo>
                <a:lnTo>
                  <a:pt x="8516624" y="66618"/>
                </a:lnTo>
                <a:lnTo>
                  <a:pt x="8474654" y="46902"/>
                </a:lnTo>
                <a:lnTo>
                  <a:pt x="8430979" y="30427"/>
                </a:lnTo>
                <a:lnTo>
                  <a:pt x="8385752" y="17345"/>
                </a:lnTo>
                <a:lnTo>
                  <a:pt x="8339128" y="7811"/>
                </a:lnTo>
                <a:lnTo>
                  <a:pt x="8291259" y="1978"/>
                </a:lnTo>
                <a:lnTo>
                  <a:pt x="8242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19650" y="6124575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0" y="596900"/>
                </a:moveTo>
                <a:lnTo>
                  <a:pt x="1978" y="547940"/>
                </a:lnTo>
                <a:lnTo>
                  <a:pt x="7811" y="500071"/>
                </a:lnTo>
                <a:lnTo>
                  <a:pt x="17345" y="453447"/>
                </a:lnTo>
                <a:lnTo>
                  <a:pt x="30427" y="408220"/>
                </a:lnTo>
                <a:lnTo>
                  <a:pt x="46902" y="364545"/>
                </a:lnTo>
                <a:lnTo>
                  <a:pt x="66618" y="322575"/>
                </a:lnTo>
                <a:lnTo>
                  <a:pt x="89421" y="282463"/>
                </a:lnTo>
                <a:lnTo>
                  <a:pt x="115157" y="244364"/>
                </a:lnTo>
                <a:lnTo>
                  <a:pt x="143673" y="208430"/>
                </a:lnTo>
                <a:lnTo>
                  <a:pt x="174815" y="174815"/>
                </a:lnTo>
                <a:lnTo>
                  <a:pt x="208430" y="143673"/>
                </a:lnTo>
                <a:lnTo>
                  <a:pt x="244364" y="115157"/>
                </a:lnTo>
                <a:lnTo>
                  <a:pt x="282463" y="89421"/>
                </a:lnTo>
                <a:lnTo>
                  <a:pt x="322575" y="66618"/>
                </a:lnTo>
                <a:lnTo>
                  <a:pt x="364545" y="46902"/>
                </a:lnTo>
                <a:lnTo>
                  <a:pt x="408220" y="30427"/>
                </a:lnTo>
                <a:lnTo>
                  <a:pt x="453447" y="17345"/>
                </a:lnTo>
                <a:lnTo>
                  <a:pt x="500071" y="7811"/>
                </a:lnTo>
                <a:lnTo>
                  <a:pt x="547940" y="1978"/>
                </a:lnTo>
                <a:lnTo>
                  <a:pt x="596900" y="0"/>
                </a:lnTo>
                <a:lnTo>
                  <a:pt x="8242300" y="0"/>
                </a:lnTo>
                <a:lnTo>
                  <a:pt x="8291259" y="1978"/>
                </a:lnTo>
                <a:lnTo>
                  <a:pt x="8339128" y="7811"/>
                </a:lnTo>
                <a:lnTo>
                  <a:pt x="8385752" y="17345"/>
                </a:lnTo>
                <a:lnTo>
                  <a:pt x="8430979" y="30427"/>
                </a:lnTo>
                <a:lnTo>
                  <a:pt x="8474654" y="46902"/>
                </a:lnTo>
                <a:lnTo>
                  <a:pt x="8516624" y="66618"/>
                </a:lnTo>
                <a:lnTo>
                  <a:pt x="8556736" y="89421"/>
                </a:lnTo>
                <a:lnTo>
                  <a:pt x="8594835" y="115157"/>
                </a:lnTo>
                <a:lnTo>
                  <a:pt x="8630769" y="143673"/>
                </a:lnTo>
                <a:lnTo>
                  <a:pt x="8664384" y="174815"/>
                </a:lnTo>
                <a:lnTo>
                  <a:pt x="8695526" y="208430"/>
                </a:lnTo>
                <a:lnTo>
                  <a:pt x="8724042" y="244364"/>
                </a:lnTo>
                <a:lnTo>
                  <a:pt x="8749778" y="282463"/>
                </a:lnTo>
                <a:lnTo>
                  <a:pt x="8772581" y="322575"/>
                </a:lnTo>
                <a:lnTo>
                  <a:pt x="8792297" y="364545"/>
                </a:lnTo>
                <a:lnTo>
                  <a:pt x="8808772" y="408220"/>
                </a:lnTo>
                <a:lnTo>
                  <a:pt x="8821854" y="453447"/>
                </a:lnTo>
                <a:lnTo>
                  <a:pt x="8831388" y="500071"/>
                </a:lnTo>
                <a:lnTo>
                  <a:pt x="8837221" y="547940"/>
                </a:lnTo>
                <a:lnTo>
                  <a:pt x="8839200" y="596900"/>
                </a:lnTo>
                <a:lnTo>
                  <a:pt x="8839200" y="2984487"/>
                </a:lnTo>
                <a:lnTo>
                  <a:pt x="8837221" y="3033443"/>
                </a:lnTo>
                <a:lnTo>
                  <a:pt x="8831388" y="3081309"/>
                </a:lnTo>
                <a:lnTo>
                  <a:pt x="8821854" y="3127932"/>
                </a:lnTo>
                <a:lnTo>
                  <a:pt x="8808772" y="3173158"/>
                </a:lnTo>
                <a:lnTo>
                  <a:pt x="8792297" y="3216833"/>
                </a:lnTo>
                <a:lnTo>
                  <a:pt x="8772581" y="3258803"/>
                </a:lnTo>
                <a:lnTo>
                  <a:pt x="8749778" y="3298915"/>
                </a:lnTo>
                <a:lnTo>
                  <a:pt x="8724042" y="3337016"/>
                </a:lnTo>
                <a:lnTo>
                  <a:pt x="8695526" y="3372952"/>
                </a:lnTo>
                <a:lnTo>
                  <a:pt x="8664384" y="3406568"/>
                </a:lnTo>
                <a:lnTo>
                  <a:pt x="8630769" y="3437712"/>
                </a:lnTo>
                <a:lnTo>
                  <a:pt x="8594835" y="3466230"/>
                </a:lnTo>
                <a:lnTo>
                  <a:pt x="8556736" y="3491968"/>
                </a:lnTo>
                <a:lnTo>
                  <a:pt x="8516624" y="3514773"/>
                </a:lnTo>
                <a:lnTo>
                  <a:pt x="8474654" y="3534491"/>
                </a:lnTo>
                <a:lnTo>
                  <a:pt x="8430979" y="3550969"/>
                </a:lnTo>
                <a:lnTo>
                  <a:pt x="8385752" y="3564052"/>
                </a:lnTo>
                <a:lnTo>
                  <a:pt x="8339128" y="3573587"/>
                </a:lnTo>
                <a:lnTo>
                  <a:pt x="8291259" y="3579421"/>
                </a:lnTo>
                <a:lnTo>
                  <a:pt x="8242300" y="3581400"/>
                </a:lnTo>
                <a:lnTo>
                  <a:pt x="596900" y="3581400"/>
                </a:lnTo>
                <a:lnTo>
                  <a:pt x="547940" y="3579421"/>
                </a:lnTo>
                <a:lnTo>
                  <a:pt x="500071" y="3573587"/>
                </a:lnTo>
                <a:lnTo>
                  <a:pt x="453447" y="3564052"/>
                </a:lnTo>
                <a:lnTo>
                  <a:pt x="408220" y="3550969"/>
                </a:lnTo>
                <a:lnTo>
                  <a:pt x="364545" y="3534491"/>
                </a:lnTo>
                <a:lnTo>
                  <a:pt x="322575" y="3514773"/>
                </a:lnTo>
                <a:lnTo>
                  <a:pt x="282463" y="3491968"/>
                </a:lnTo>
                <a:lnTo>
                  <a:pt x="244364" y="3466230"/>
                </a:lnTo>
                <a:lnTo>
                  <a:pt x="208430" y="3437712"/>
                </a:lnTo>
                <a:lnTo>
                  <a:pt x="174815" y="3406568"/>
                </a:lnTo>
                <a:lnTo>
                  <a:pt x="143673" y="3372952"/>
                </a:lnTo>
                <a:lnTo>
                  <a:pt x="115157" y="3337016"/>
                </a:lnTo>
                <a:lnTo>
                  <a:pt x="89421" y="3298915"/>
                </a:lnTo>
                <a:lnTo>
                  <a:pt x="66618" y="3258803"/>
                </a:lnTo>
                <a:lnTo>
                  <a:pt x="46902" y="3216833"/>
                </a:lnTo>
                <a:lnTo>
                  <a:pt x="30427" y="3173158"/>
                </a:lnTo>
                <a:lnTo>
                  <a:pt x="17345" y="3127932"/>
                </a:lnTo>
                <a:lnTo>
                  <a:pt x="7811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371971" y="6832282"/>
            <a:ext cx="5748020" cy="20701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120265" indent="-4572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2120265" algn="l"/>
                <a:tab pos="2120900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다음맵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API를</a:t>
            </a:r>
            <a:r>
              <a:rPr dirty="0" sz="2000" spc="-16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사용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660400" indent="-457200">
              <a:lnSpc>
                <a:spcPct val="100000"/>
              </a:lnSpc>
              <a:buAutoNum type="arabicPeriod"/>
              <a:tabLst>
                <a:tab pos="660400" algn="l"/>
                <a:tab pos="661035" algn="l"/>
              </a:tabLst>
            </a:pP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도로명과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지번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주소를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특수기호로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구분해</a:t>
            </a:r>
            <a:r>
              <a:rPr dirty="0" sz="2000" spc="-21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저장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출력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시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특수기호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기준으로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분리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및</a:t>
            </a:r>
            <a:r>
              <a:rPr dirty="0" sz="2000" spc="-54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재합성해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표기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43550" y="1943100"/>
            <a:ext cx="7400925" cy="3914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514975" y="1914525"/>
            <a:ext cx="7458075" cy="3971925"/>
          </a:xfrm>
          <a:custGeom>
            <a:avLst/>
            <a:gdLst/>
            <a:ahLst/>
            <a:cxnLst/>
            <a:rect l="l" t="t" r="r" b="b"/>
            <a:pathLst>
              <a:path w="7458075" h="3971925">
                <a:moveTo>
                  <a:pt x="0" y="3971925"/>
                </a:moveTo>
                <a:lnTo>
                  <a:pt x="7458075" y="3971925"/>
                </a:lnTo>
                <a:lnTo>
                  <a:pt x="7458075" y="0"/>
                </a:lnTo>
                <a:lnTo>
                  <a:pt x="0" y="0"/>
                </a:lnTo>
                <a:lnTo>
                  <a:pt x="0" y="397192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1050" y="1533525"/>
            <a:ext cx="2447925" cy="571500"/>
          </a:xfrm>
          <a:custGeom>
            <a:avLst/>
            <a:gdLst/>
            <a:ahLst/>
            <a:cxnLst/>
            <a:rect l="l" t="t" r="r" b="b"/>
            <a:pathLst>
              <a:path w="2447925" h="571500">
                <a:moveTo>
                  <a:pt x="284365" y="0"/>
                </a:moveTo>
                <a:lnTo>
                  <a:pt x="2163572" y="0"/>
                </a:lnTo>
                <a:lnTo>
                  <a:pt x="2209678" y="3738"/>
                </a:lnTo>
                <a:lnTo>
                  <a:pt x="2253421" y="14563"/>
                </a:lnTo>
                <a:lnTo>
                  <a:pt x="2294216" y="31886"/>
                </a:lnTo>
                <a:lnTo>
                  <a:pt x="2331476" y="55120"/>
                </a:lnTo>
                <a:lnTo>
                  <a:pt x="2364613" y="83677"/>
                </a:lnTo>
                <a:lnTo>
                  <a:pt x="2393040" y="116970"/>
                </a:lnTo>
                <a:lnTo>
                  <a:pt x="2416172" y="154411"/>
                </a:lnTo>
                <a:lnTo>
                  <a:pt x="2433421" y="195413"/>
                </a:lnTo>
                <a:lnTo>
                  <a:pt x="2444201" y="239388"/>
                </a:lnTo>
                <a:lnTo>
                  <a:pt x="2447925" y="285750"/>
                </a:lnTo>
                <a:lnTo>
                  <a:pt x="2444201" y="332111"/>
                </a:lnTo>
                <a:lnTo>
                  <a:pt x="2433421" y="376086"/>
                </a:lnTo>
                <a:lnTo>
                  <a:pt x="2416172" y="417088"/>
                </a:lnTo>
                <a:lnTo>
                  <a:pt x="2393040" y="454529"/>
                </a:lnTo>
                <a:lnTo>
                  <a:pt x="2364612" y="487822"/>
                </a:lnTo>
                <a:lnTo>
                  <a:pt x="2331476" y="516379"/>
                </a:lnTo>
                <a:lnTo>
                  <a:pt x="2294216" y="539613"/>
                </a:lnTo>
                <a:lnTo>
                  <a:pt x="2253421" y="556936"/>
                </a:lnTo>
                <a:lnTo>
                  <a:pt x="2209678" y="567761"/>
                </a:lnTo>
                <a:lnTo>
                  <a:pt x="2163572" y="571500"/>
                </a:lnTo>
                <a:lnTo>
                  <a:pt x="284365" y="571500"/>
                </a:lnTo>
                <a:lnTo>
                  <a:pt x="238240" y="567761"/>
                </a:lnTo>
                <a:lnTo>
                  <a:pt x="194485" y="556936"/>
                </a:lnTo>
                <a:lnTo>
                  <a:pt x="153684" y="539613"/>
                </a:lnTo>
                <a:lnTo>
                  <a:pt x="116424" y="516379"/>
                </a:lnTo>
                <a:lnTo>
                  <a:pt x="83289" y="487822"/>
                </a:lnTo>
                <a:lnTo>
                  <a:pt x="54866" y="454529"/>
                </a:lnTo>
                <a:lnTo>
                  <a:pt x="31740" y="417088"/>
                </a:lnTo>
                <a:lnTo>
                  <a:pt x="14497" y="376086"/>
                </a:lnTo>
                <a:lnTo>
                  <a:pt x="3721" y="332111"/>
                </a:lnTo>
                <a:lnTo>
                  <a:pt x="0" y="285750"/>
                </a:lnTo>
                <a:lnTo>
                  <a:pt x="3721" y="239388"/>
                </a:lnTo>
                <a:lnTo>
                  <a:pt x="14497" y="195413"/>
                </a:lnTo>
                <a:lnTo>
                  <a:pt x="31740" y="154411"/>
                </a:lnTo>
                <a:lnTo>
                  <a:pt x="54866" y="116970"/>
                </a:lnTo>
                <a:lnTo>
                  <a:pt x="83289" y="83677"/>
                </a:lnTo>
                <a:lnTo>
                  <a:pt x="116424" y="55120"/>
                </a:lnTo>
                <a:lnTo>
                  <a:pt x="153684" y="31886"/>
                </a:lnTo>
                <a:lnTo>
                  <a:pt x="194485" y="14563"/>
                </a:lnTo>
                <a:lnTo>
                  <a:pt x="238240" y="3738"/>
                </a:lnTo>
                <a:lnTo>
                  <a:pt x="284365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29775" y="1533525"/>
            <a:ext cx="2790825" cy="571500"/>
          </a:xfrm>
          <a:custGeom>
            <a:avLst/>
            <a:gdLst/>
            <a:ahLst/>
            <a:cxnLst/>
            <a:rect l="l" t="t" r="r" b="b"/>
            <a:pathLst>
              <a:path w="2790825" h="571500">
                <a:moveTo>
                  <a:pt x="324230" y="0"/>
                </a:moveTo>
                <a:lnTo>
                  <a:pt x="2466594" y="0"/>
                </a:lnTo>
                <a:lnTo>
                  <a:pt x="2519186" y="3738"/>
                </a:lnTo>
                <a:lnTo>
                  <a:pt x="2569076" y="14563"/>
                </a:lnTo>
                <a:lnTo>
                  <a:pt x="2615597" y="31886"/>
                </a:lnTo>
                <a:lnTo>
                  <a:pt x="2658081" y="55120"/>
                </a:lnTo>
                <a:lnTo>
                  <a:pt x="2695860" y="83677"/>
                </a:lnTo>
                <a:lnTo>
                  <a:pt x="2728267" y="116970"/>
                </a:lnTo>
                <a:lnTo>
                  <a:pt x="2754635" y="154411"/>
                </a:lnTo>
                <a:lnTo>
                  <a:pt x="2774295" y="195413"/>
                </a:lnTo>
                <a:lnTo>
                  <a:pt x="2786581" y="239388"/>
                </a:lnTo>
                <a:lnTo>
                  <a:pt x="2790825" y="285750"/>
                </a:lnTo>
                <a:lnTo>
                  <a:pt x="2786581" y="332111"/>
                </a:lnTo>
                <a:lnTo>
                  <a:pt x="2774295" y="376086"/>
                </a:lnTo>
                <a:lnTo>
                  <a:pt x="2754635" y="417088"/>
                </a:lnTo>
                <a:lnTo>
                  <a:pt x="2728267" y="454529"/>
                </a:lnTo>
                <a:lnTo>
                  <a:pt x="2695860" y="487822"/>
                </a:lnTo>
                <a:lnTo>
                  <a:pt x="2658081" y="516379"/>
                </a:lnTo>
                <a:lnTo>
                  <a:pt x="2615597" y="539613"/>
                </a:lnTo>
                <a:lnTo>
                  <a:pt x="2569076" y="556936"/>
                </a:lnTo>
                <a:lnTo>
                  <a:pt x="2519186" y="567761"/>
                </a:lnTo>
                <a:lnTo>
                  <a:pt x="2466594" y="571500"/>
                </a:lnTo>
                <a:lnTo>
                  <a:pt x="324230" y="571500"/>
                </a:lnTo>
                <a:lnTo>
                  <a:pt x="271638" y="567761"/>
                </a:lnTo>
                <a:lnTo>
                  <a:pt x="221748" y="556936"/>
                </a:lnTo>
                <a:lnTo>
                  <a:pt x="175227" y="539613"/>
                </a:lnTo>
                <a:lnTo>
                  <a:pt x="132743" y="516379"/>
                </a:lnTo>
                <a:lnTo>
                  <a:pt x="94964" y="487822"/>
                </a:lnTo>
                <a:lnTo>
                  <a:pt x="62557" y="454529"/>
                </a:lnTo>
                <a:lnTo>
                  <a:pt x="36189" y="417088"/>
                </a:lnTo>
                <a:lnTo>
                  <a:pt x="16529" y="376086"/>
                </a:lnTo>
                <a:lnTo>
                  <a:pt x="4243" y="332111"/>
                </a:lnTo>
                <a:lnTo>
                  <a:pt x="0" y="285750"/>
                </a:lnTo>
                <a:lnTo>
                  <a:pt x="4243" y="239388"/>
                </a:lnTo>
                <a:lnTo>
                  <a:pt x="16529" y="195413"/>
                </a:lnTo>
                <a:lnTo>
                  <a:pt x="36189" y="154411"/>
                </a:lnTo>
                <a:lnTo>
                  <a:pt x="62557" y="116970"/>
                </a:lnTo>
                <a:lnTo>
                  <a:pt x="94964" y="83677"/>
                </a:lnTo>
                <a:lnTo>
                  <a:pt x="132743" y="55120"/>
                </a:lnTo>
                <a:lnTo>
                  <a:pt x="175227" y="31886"/>
                </a:lnTo>
                <a:lnTo>
                  <a:pt x="221748" y="14563"/>
                </a:lnTo>
                <a:lnTo>
                  <a:pt x="271638" y="3738"/>
                </a:lnTo>
                <a:lnTo>
                  <a:pt x="32423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46505" y="1603057"/>
            <a:ext cx="154114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아이디</a:t>
            </a:r>
            <a:r>
              <a:rPr dirty="0" sz="2400" spc="-254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찾기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18343" y="1627822"/>
            <a:ext cx="182753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비밀번호</a:t>
            </a:r>
            <a:r>
              <a:rPr dirty="0" sz="2400" spc="-26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찾기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875" y="65532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8251825" y="0"/>
                </a:moveTo>
                <a:lnTo>
                  <a:pt x="596912" y="0"/>
                </a:lnTo>
                <a:lnTo>
                  <a:pt x="547956" y="1978"/>
                </a:lnTo>
                <a:lnTo>
                  <a:pt x="500090" y="7811"/>
                </a:lnTo>
                <a:lnTo>
                  <a:pt x="453467" y="17345"/>
                </a:lnTo>
                <a:lnTo>
                  <a:pt x="408241" y="30427"/>
                </a:lnTo>
                <a:lnTo>
                  <a:pt x="364566" y="46902"/>
                </a:lnTo>
                <a:lnTo>
                  <a:pt x="322596" y="66618"/>
                </a:lnTo>
                <a:lnTo>
                  <a:pt x="282484" y="89421"/>
                </a:lnTo>
                <a:lnTo>
                  <a:pt x="244383" y="115157"/>
                </a:lnTo>
                <a:lnTo>
                  <a:pt x="208447" y="143673"/>
                </a:lnTo>
                <a:lnTo>
                  <a:pt x="174831" y="174815"/>
                </a:lnTo>
                <a:lnTo>
                  <a:pt x="143687" y="208430"/>
                </a:lnTo>
                <a:lnTo>
                  <a:pt x="115169" y="244364"/>
                </a:lnTo>
                <a:lnTo>
                  <a:pt x="89431" y="282463"/>
                </a:lnTo>
                <a:lnTo>
                  <a:pt x="66626" y="322575"/>
                </a:lnTo>
                <a:lnTo>
                  <a:pt x="46908" y="364545"/>
                </a:lnTo>
                <a:lnTo>
                  <a:pt x="30430" y="408220"/>
                </a:lnTo>
                <a:lnTo>
                  <a:pt x="17347" y="453447"/>
                </a:lnTo>
                <a:lnTo>
                  <a:pt x="7812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2" y="3081309"/>
                </a:lnTo>
                <a:lnTo>
                  <a:pt x="17347" y="3127932"/>
                </a:lnTo>
                <a:lnTo>
                  <a:pt x="30430" y="3173158"/>
                </a:lnTo>
                <a:lnTo>
                  <a:pt x="46908" y="3216833"/>
                </a:lnTo>
                <a:lnTo>
                  <a:pt x="66626" y="3258803"/>
                </a:lnTo>
                <a:lnTo>
                  <a:pt x="89431" y="3298915"/>
                </a:lnTo>
                <a:lnTo>
                  <a:pt x="115169" y="3337016"/>
                </a:lnTo>
                <a:lnTo>
                  <a:pt x="143687" y="3372952"/>
                </a:lnTo>
                <a:lnTo>
                  <a:pt x="174831" y="3406568"/>
                </a:lnTo>
                <a:lnTo>
                  <a:pt x="208447" y="3437712"/>
                </a:lnTo>
                <a:lnTo>
                  <a:pt x="244383" y="3466230"/>
                </a:lnTo>
                <a:lnTo>
                  <a:pt x="282484" y="3491968"/>
                </a:lnTo>
                <a:lnTo>
                  <a:pt x="322596" y="3514773"/>
                </a:lnTo>
                <a:lnTo>
                  <a:pt x="364566" y="3534491"/>
                </a:lnTo>
                <a:lnTo>
                  <a:pt x="408241" y="3550969"/>
                </a:lnTo>
                <a:lnTo>
                  <a:pt x="453467" y="3564052"/>
                </a:lnTo>
                <a:lnTo>
                  <a:pt x="500090" y="3573587"/>
                </a:lnTo>
                <a:lnTo>
                  <a:pt x="547956" y="3579421"/>
                </a:lnTo>
                <a:lnTo>
                  <a:pt x="596912" y="3581400"/>
                </a:lnTo>
                <a:lnTo>
                  <a:pt x="8251825" y="3581400"/>
                </a:lnTo>
                <a:lnTo>
                  <a:pt x="8300784" y="3579421"/>
                </a:lnTo>
                <a:lnTo>
                  <a:pt x="8348653" y="3573587"/>
                </a:lnTo>
                <a:lnTo>
                  <a:pt x="8395277" y="3564052"/>
                </a:lnTo>
                <a:lnTo>
                  <a:pt x="8440504" y="3550969"/>
                </a:lnTo>
                <a:lnTo>
                  <a:pt x="8484179" y="3534491"/>
                </a:lnTo>
                <a:lnTo>
                  <a:pt x="8526149" y="3514773"/>
                </a:lnTo>
                <a:lnTo>
                  <a:pt x="8566261" y="3491968"/>
                </a:lnTo>
                <a:lnTo>
                  <a:pt x="8604360" y="3466230"/>
                </a:lnTo>
                <a:lnTo>
                  <a:pt x="8640294" y="3437712"/>
                </a:lnTo>
                <a:lnTo>
                  <a:pt x="8673909" y="3406568"/>
                </a:lnTo>
                <a:lnTo>
                  <a:pt x="8705051" y="3372952"/>
                </a:lnTo>
                <a:lnTo>
                  <a:pt x="8733567" y="3337016"/>
                </a:lnTo>
                <a:lnTo>
                  <a:pt x="8759303" y="3298915"/>
                </a:lnTo>
                <a:lnTo>
                  <a:pt x="8782106" y="3258803"/>
                </a:lnTo>
                <a:lnTo>
                  <a:pt x="8801822" y="3216833"/>
                </a:lnTo>
                <a:lnTo>
                  <a:pt x="8818297" y="3173158"/>
                </a:lnTo>
                <a:lnTo>
                  <a:pt x="8831379" y="3127932"/>
                </a:lnTo>
                <a:lnTo>
                  <a:pt x="8840913" y="3081309"/>
                </a:lnTo>
                <a:lnTo>
                  <a:pt x="8846746" y="3033443"/>
                </a:lnTo>
                <a:lnTo>
                  <a:pt x="8848725" y="2984487"/>
                </a:lnTo>
                <a:lnTo>
                  <a:pt x="8848725" y="596900"/>
                </a:lnTo>
                <a:lnTo>
                  <a:pt x="8846746" y="547940"/>
                </a:lnTo>
                <a:lnTo>
                  <a:pt x="8840913" y="500071"/>
                </a:lnTo>
                <a:lnTo>
                  <a:pt x="8831379" y="453447"/>
                </a:lnTo>
                <a:lnTo>
                  <a:pt x="8818297" y="408220"/>
                </a:lnTo>
                <a:lnTo>
                  <a:pt x="8801822" y="364545"/>
                </a:lnTo>
                <a:lnTo>
                  <a:pt x="8782106" y="322575"/>
                </a:lnTo>
                <a:lnTo>
                  <a:pt x="8759303" y="282463"/>
                </a:lnTo>
                <a:lnTo>
                  <a:pt x="8733567" y="244364"/>
                </a:lnTo>
                <a:lnTo>
                  <a:pt x="8705051" y="208430"/>
                </a:lnTo>
                <a:lnTo>
                  <a:pt x="8673909" y="174815"/>
                </a:lnTo>
                <a:lnTo>
                  <a:pt x="8640294" y="143673"/>
                </a:lnTo>
                <a:lnTo>
                  <a:pt x="8604360" y="115157"/>
                </a:lnTo>
                <a:lnTo>
                  <a:pt x="8566261" y="89421"/>
                </a:lnTo>
                <a:lnTo>
                  <a:pt x="8526149" y="66618"/>
                </a:lnTo>
                <a:lnTo>
                  <a:pt x="8484179" y="46902"/>
                </a:lnTo>
                <a:lnTo>
                  <a:pt x="8440504" y="30427"/>
                </a:lnTo>
                <a:lnTo>
                  <a:pt x="8395277" y="17345"/>
                </a:lnTo>
                <a:lnTo>
                  <a:pt x="8348653" y="7811"/>
                </a:lnTo>
                <a:lnTo>
                  <a:pt x="8300784" y="1978"/>
                </a:lnTo>
                <a:lnTo>
                  <a:pt x="8251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875" y="65532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0" y="596900"/>
                </a:moveTo>
                <a:lnTo>
                  <a:pt x="1978" y="547940"/>
                </a:lnTo>
                <a:lnTo>
                  <a:pt x="7812" y="500071"/>
                </a:lnTo>
                <a:lnTo>
                  <a:pt x="17347" y="453447"/>
                </a:lnTo>
                <a:lnTo>
                  <a:pt x="30430" y="408220"/>
                </a:lnTo>
                <a:lnTo>
                  <a:pt x="46908" y="364545"/>
                </a:lnTo>
                <a:lnTo>
                  <a:pt x="66626" y="322575"/>
                </a:lnTo>
                <a:lnTo>
                  <a:pt x="89431" y="282463"/>
                </a:lnTo>
                <a:lnTo>
                  <a:pt x="115169" y="244364"/>
                </a:lnTo>
                <a:lnTo>
                  <a:pt x="143687" y="208430"/>
                </a:lnTo>
                <a:lnTo>
                  <a:pt x="174831" y="174815"/>
                </a:lnTo>
                <a:lnTo>
                  <a:pt x="208447" y="143673"/>
                </a:lnTo>
                <a:lnTo>
                  <a:pt x="244383" y="115157"/>
                </a:lnTo>
                <a:lnTo>
                  <a:pt x="282484" y="89421"/>
                </a:lnTo>
                <a:lnTo>
                  <a:pt x="322596" y="66618"/>
                </a:lnTo>
                <a:lnTo>
                  <a:pt x="364566" y="46902"/>
                </a:lnTo>
                <a:lnTo>
                  <a:pt x="408241" y="30427"/>
                </a:lnTo>
                <a:lnTo>
                  <a:pt x="453467" y="17345"/>
                </a:lnTo>
                <a:lnTo>
                  <a:pt x="500090" y="7811"/>
                </a:lnTo>
                <a:lnTo>
                  <a:pt x="547956" y="1978"/>
                </a:lnTo>
                <a:lnTo>
                  <a:pt x="596912" y="0"/>
                </a:lnTo>
                <a:lnTo>
                  <a:pt x="8251825" y="0"/>
                </a:lnTo>
                <a:lnTo>
                  <a:pt x="8300784" y="1978"/>
                </a:lnTo>
                <a:lnTo>
                  <a:pt x="8348653" y="7811"/>
                </a:lnTo>
                <a:lnTo>
                  <a:pt x="8395277" y="17345"/>
                </a:lnTo>
                <a:lnTo>
                  <a:pt x="8440504" y="30427"/>
                </a:lnTo>
                <a:lnTo>
                  <a:pt x="8484179" y="46902"/>
                </a:lnTo>
                <a:lnTo>
                  <a:pt x="8526149" y="66618"/>
                </a:lnTo>
                <a:lnTo>
                  <a:pt x="8566261" y="89421"/>
                </a:lnTo>
                <a:lnTo>
                  <a:pt x="8604360" y="115157"/>
                </a:lnTo>
                <a:lnTo>
                  <a:pt x="8640294" y="143673"/>
                </a:lnTo>
                <a:lnTo>
                  <a:pt x="8673909" y="174815"/>
                </a:lnTo>
                <a:lnTo>
                  <a:pt x="8705051" y="208430"/>
                </a:lnTo>
                <a:lnTo>
                  <a:pt x="8733567" y="244364"/>
                </a:lnTo>
                <a:lnTo>
                  <a:pt x="8759303" y="282463"/>
                </a:lnTo>
                <a:lnTo>
                  <a:pt x="8782106" y="322575"/>
                </a:lnTo>
                <a:lnTo>
                  <a:pt x="8801822" y="364545"/>
                </a:lnTo>
                <a:lnTo>
                  <a:pt x="8818297" y="408220"/>
                </a:lnTo>
                <a:lnTo>
                  <a:pt x="8831379" y="453447"/>
                </a:lnTo>
                <a:lnTo>
                  <a:pt x="8840913" y="500071"/>
                </a:lnTo>
                <a:lnTo>
                  <a:pt x="8846746" y="547940"/>
                </a:lnTo>
                <a:lnTo>
                  <a:pt x="8848725" y="596900"/>
                </a:lnTo>
                <a:lnTo>
                  <a:pt x="8848725" y="2984487"/>
                </a:lnTo>
                <a:lnTo>
                  <a:pt x="8846746" y="3033443"/>
                </a:lnTo>
                <a:lnTo>
                  <a:pt x="8840913" y="3081309"/>
                </a:lnTo>
                <a:lnTo>
                  <a:pt x="8831379" y="3127932"/>
                </a:lnTo>
                <a:lnTo>
                  <a:pt x="8818297" y="3173158"/>
                </a:lnTo>
                <a:lnTo>
                  <a:pt x="8801822" y="3216833"/>
                </a:lnTo>
                <a:lnTo>
                  <a:pt x="8782106" y="3258803"/>
                </a:lnTo>
                <a:lnTo>
                  <a:pt x="8759303" y="3298915"/>
                </a:lnTo>
                <a:lnTo>
                  <a:pt x="8733567" y="3337016"/>
                </a:lnTo>
                <a:lnTo>
                  <a:pt x="8705051" y="3372952"/>
                </a:lnTo>
                <a:lnTo>
                  <a:pt x="8673909" y="3406568"/>
                </a:lnTo>
                <a:lnTo>
                  <a:pt x="8640294" y="3437712"/>
                </a:lnTo>
                <a:lnTo>
                  <a:pt x="8604360" y="3466230"/>
                </a:lnTo>
                <a:lnTo>
                  <a:pt x="8566261" y="3491968"/>
                </a:lnTo>
                <a:lnTo>
                  <a:pt x="8526149" y="3514773"/>
                </a:lnTo>
                <a:lnTo>
                  <a:pt x="8484179" y="3534491"/>
                </a:lnTo>
                <a:lnTo>
                  <a:pt x="8440504" y="3550969"/>
                </a:lnTo>
                <a:lnTo>
                  <a:pt x="8395277" y="3564052"/>
                </a:lnTo>
                <a:lnTo>
                  <a:pt x="8348653" y="3573587"/>
                </a:lnTo>
                <a:lnTo>
                  <a:pt x="8300784" y="3579421"/>
                </a:lnTo>
                <a:lnTo>
                  <a:pt x="8251825" y="3581400"/>
                </a:lnTo>
                <a:lnTo>
                  <a:pt x="596912" y="3581400"/>
                </a:lnTo>
                <a:lnTo>
                  <a:pt x="547956" y="3579421"/>
                </a:lnTo>
                <a:lnTo>
                  <a:pt x="500090" y="3573587"/>
                </a:lnTo>
                <a:lnTo>
                  <a:pt x="453467" y="3564052"/>
                </a:lnTo>
                <a:lnTo>
                  <a:pt x="408241" y="3550969"/>
                </a:lnTo>
                <a:lnTo>
                  <a:pt x="364566" y="3534491"/>
                </a:lnTo>
                <a:lnTo>
                  <a:pt x="322596" y="3514773"/>
                </a:lnTo>
                <a:lnTo>
                  <a:pt x="282484" y="3491968"/>
                </a:lnTo>
                <a:lnTo>
                  <a:pt x="244383" y="3466230"/>
                </a:lnTo>
                <a:lnTo>
                  <a:pt x="208447" y="3437712"/>
                </a:lnTo>
                <a:lnTo>
                  <a:pt x="174831" y="3406568"/>
                </a:lnTo>
                <a:lnTo>
                  <a:pt x="143687" y="3372952"/>
                </a:lnTo>
                <a:lnTo>
                  <a:pt x="115169" y="3337016"/>
                </a:lnTo>
                <a:lnTo>
                  <a:pt x="89431" y="3298915"/>
                </a:lnTo>
                <a:lnTo>
                  <a:pt x="66626" y="3258803"/>
                </a:lnTo>
                <a:lnTo>
                  <a:pt x="46908" y="3216833"/>
                </a:lnTo>
                <a:lnTo>
                  <a:pt x="30430" y="3173158"/>
                </a:lnTo>
                <a:lnTo>
                  <a:pt x="17347" y="3127932"/>
                </a:lnTo>
                <a:lnTo>
                  <a:pt x="7812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24711" y="8217471"/>
            <a:ext cx="595820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사용자/관리자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찾기를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구분하여 </a:t>
            </a:r>
            <a:r>
              <a:rPr dirty="0" sz="2000" spc="-110">
                <a:solidFill>
                  <a:srgbClr val="0F0F0F"/>
                </a:solidFill>
                <a:latin typeface="바탕"/>
                <a:cs typeface="바탕"/>
              </a:rPr>
              <a:t>어떤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아이디인지</a:t>
            </a:r>
            <a:r>
              <a:rPr dirty="0" sz="2000" spc="-35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보여줌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58300" y="65532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8242300" y="0"/>
                </a:moveTo>
                <a:lnTo>
                  <a:pt x="596900" y="0"/>
                </a:lnTo>
                <a:lnTo>
                  <a:pt x="547940" y="1978"/>
                </a:lnTo>
                <a:lnTo>
                  <a:pt x="500071" y="7811"/>
                </a:lnTo>
                <a:lnTo>
                  <a:pt x="453447" y="17345"/>
                </a:lnTo>
                <a:lnTo>
                  <a:pt x="408220" y="30427"/>
                </a:lnTo>
                <a:lnTo>
                  <a:pt x="364545" y="46902"/>
                </a:lnTo>
                <a:lnTo>
                  <a:pt x="322575" y="66618"/>
                </a:lnTo>
                <a:lnTo>
                  <a:pt x="282463" y="89421"/>
                </a:lnTo>
                <a:lnTo>
                  <a:pt x="244364" y="115157"/>
                </a:lnTo>
                <a:lnTo>
                  <a:pt x="208430" y="143673"/>
                </a:lnTo>
                <a:lnTo>
                  <a:pt x="174815" y="174815"/>
                </a:lnTo>
                <a:lnTo>
                  <a:pt x="143673" y="208430"/>
                </a:lnTo>
                <a:lnTo>
                  <a:pt x="115157" y="244364"/>
                </a:lnTo>
                <a:lnTo>
                  <a:pt x="89421" y="282463"/>
                </a:lnTo>
                <a:lnTo>
                  <a:pt x="66618" y="322575"/>
                </a:lnTo>
                <a:lnTo>
                  <a:pt x="46902" y="364545"/>
                </a:lnTo>
                <a:lnTo>
                  <a:pt x="30427" y="408220"/>
                </a:lnTo>
                <a:lnTo>
                  <a:pt x="17345" y="453447"/>
                </a:lnTo>
                <a:lnTo>
                  <a:pt x="7811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1" y="3081309"/>
                </a:lnTo>
                <a:lnTo>
                  <a:pt x="17345" y="3127932"/>
                </a:lnTo>
                <a:lnTo>
                  <a:pt x="30427" y="3173158"/>
                </a:lnTo>
                <a:lnTo>
                  <a:pt x="46902" y="3216833"/>
                </a:lnTo>
                <a:lnTo>
                  <a:pt x="66618" y="3258803"/>
                </a:lnTo>
                <a:lnTo>
                  <a:pt x="89421" y="3298915"/>
                </a:lnTo>
                <a:lnTo>
                  <a:pt x="115157" y="3337016"/>
                </a:lnTo>
                <a:lnTo>
                  <a:pt x="143673" y="3372952"/>
                </a:lnTo>
                <a:lnTo>
                  <a:pt x="174815" y="3406568"/>
                </a:lnTo>
                <a:lnTo>
                  <a:pt x="208430" y="3437712"/>
                </a:lnTo>
                <a:lnTo>
                  <a:pt x="244364" y="3466230"/>
                </a:lnTo>
                <a:lnTo>
                  <a:pt x="282463" y="3491968"/>
                </a:lnTo>
                <a:lnTo>
                  <a:pt x="322575" y="3514773"/>
                </a:lnTo>
                <a:lnTo>
                  <a:pt x="364545" y="3534491"/>
                </a:lnTo>
                <a:lnTo>
                  <a:pt x="408220" y="3550969"/>
                </a:lnTo>
                <a:lnTo>
                  <a:pt x="453447" y="3564052"/>
                </a:lnTo>
                <a:lnTo>
                  <a:pt x="500071" y="3573587"/>
                </a:lnTo>
                <a:lnTo>
                  <a:pt x="547940" y="3579421"/>
                </a:lnTo>
                <a:lnTo>
                  <a:pt x="596900" y="3581400"/>
                </a:lnTo>
                <a:lnTo>
                  <a:pt x="8242300" y="3581400"/>
                </a:lnTo>
                <a:lnTo>
                  <a:pt x="8291259" y="3579421"/>
                </a:lnTo>
                <a:lnTo>
                  <a:pt x="8339128" y="3573587"/>
                </a:lnTo>
                <a:lnTo>
                  <a:pt x="8385752" y="3564052"/>
                </a:lnTo>
                <a:lnTo>
                  <a:pt x="8430979" y="3550969"/>
                </a:lnTo>
                <a:lnTo>
                  <a:pt x="8474654" y="3534491"/>
                </a:lnTo>
                <a:lnTo>
                  <a:pt x="8516624" y="3514773"/>
                </a:lnTo>
                <a:lnTo>
                  <a:pt x="8556736" y="3491968"/>
                </a:lnTo>
                <a:lnTo>
                  <a:pt x="8594835" y="3466230"/>
                </a:lnTo>
                <a:lnTo>
                  <a:pt x="8630769" y="3437712"/>
                </a:lnTo>
                <a:lnTo>
                  <a:pt x="8664384" y="3406568"/>
                </a:lnTo>
                <a:lnTo>
                  <a:pt x="8695526" y="3372952"/>
                </a:lnTo>
                <a:lnTo>
                  <a:pt x="8724042" y="3337016"/>
                </a:lnTo>
                <a:lnTo>
                  <a:pt x="8749778" y="3298915"/>
                </a:lnTo>
                <a:lnTo>
                  <a:pt x="8772581" y="3258803"/>
                </a:lnTo>
                <a:lnTo>
                  <a:pt x="8792297" y="3216833"/>
                </a:lnTo>
                <a:lnTo>
                  <a:pt x="8808772" y="3173158"/>
                </a:lnTo>
                <a:lnTo>
                  <a:pt x="8821854" y="3127932"/>
                </a:lnTo>
                <a:lnTo>
                  <a:pt x="8831388" y="3081309"/>
                </a:lnTo>
                <a:lnTo>
                  <a:pt x="8837221" y="3033443"/>
                </a:lnTo>
                <a:lnTo>
                  <a:pt x="8839200" y="2984487"/>
                </a:lnTo>
                <a:lnTo>
                  <a:pt x="8839200" y="596900"/>
                </a:lnTo>
                <a:lnTo>
                  <a:pt x="8837221" y="547940"/>
                </a:lnTo>
                <a:lnTo>
                  <a:pt x="8831388" y="500071"/>
                </a:lnTo>
                <a:lnTo>
                  <a:pt x="8821854" y="453447"/>
                </a:lnTo>
                <a:lnTo>
                  <a:pt x="8808772" y="408220"/>
                </a:lnTo>
                <a:lnTo>
                  <a:pt x="8792297" y="364545"/>
                </a:lnTo>
                <a:lnTo>
                  <a:pt x="8772581" y="322575"/>
                </a:lnTo>
                <a:lnTo>
                  <a:pt x="8749778" y="282463"/>
                </a:lnTo>
                <a:lnTo>
                  <a:pt x="8724042" y="244364"/>
                </a:lnTo>
                <a:lnTo>
                  <a:pt x="8695526" y="208430"/>
                </a:lnTo>
                <a:lnTo>
                  <a:pt x="8664384" y="174815"/>
                </a:lnTo>
                <a:lnTo>
                  <a:pt x="8630769" y="143673"/>
                </a:lnTo>
                <a:lnTo>
                  <a:pt x="8594835" y="115157"/>
                </a:lnTo>
                <a:lnTo>
                  <a:pt x="8556736" y="89421"/>
                </a:lnTo>
                <a:lnTo>
                  <a:pt x="8516624" y="66618"/>
                </a:lnTo>
                <a:lnTo>
                  <a:pt x="8474654" y="46902"/>
                </a:lnTo>
                <a:lnTo>
                  <a:pt x="8430979" y="30427"/>
                </a:lnTo>
                <a:lnTo>
                  <a:pt x="8385752" y="17345"/>
                </a:lnTo>
                <a:lnTo>
                  <a:pt x="8339128" y="7811"/>
                </a:lnTo>
                <a:lnTo>
                  <a:pt x="8291259" y="1978"/>
                </a:lnTo>
                <a:lnTo>
                  <a:pt x="8242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258300" y="65532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0" y="596900"/>
                </a:moveTo>
                <a:lnTo>
                  <a:pt x="1978" y="547940"/>
                </a:lnTo>
                <a:lnTo>
                  <a:pt x="7811" y="500071"/>
                </a:lnTo>
                <a:lnTo>
                  <a:pt x="17345" y="453447"/>
                </a:lnTo>
                <a:lnTo>
                  <a:pt x="30427" y="408220"/>
                </a:lnTo>
                <a:lnTo>
                  <a:pt x="46902" y="364545"/>
                </a:lnTo>
                <a:lnTo>
                  <a:pt x="66618" y="322575"/>
                </a:lnTo>
                <a:lnTo>
                  <a:pt x="89421" y="282463"/>
                </a:lnTo>
                <a:lnTo>
                  <a:pt x="115157" y="244364"/>
                </a:lnTo>
                <a:lnTo>
                  <a:pt x="143673" y="208430"/>
                </a:lnTo>
                <a:lnTo>
                  <a:pt x="174815" y="174815"/>
                </a:lnTo>
                <a:lnTo>
                  <a:pt x="208430" y="143673"/>
                </a:lnTo>
                <a:lnTo>
                  <a:pt x="244364" y="115157"/>
                </a:lnTo>
                <a:lnTo>
                  <a:pt x="282463" y="89421"/>
                </a:lnTo>
                <a:lnTo>
                  <a:pt x="322575" y="66618"/>
                </a:lnTo>
                <a:lnTo>
                  <a:pt x="364545" y="46902"/>
                </a:lnTo>
                <a:lnTo>
                  <a:pt x="408220" y="30427"/>
                </a:lnTo>
                <a:lnTo>
                  <a:pt x="453447" y="17345"/>
                </a:lnTo>
                <a:lnTo>
                  <a:pt x="500071" y="7811"/>
                </a:lnTo>
                <a:lnTo>
                  <a:pt x="547940" y="1978"/>
                </a:lnTo>
                <a:lnTo>
                  <a:pt x="596900" y="0"/>
                </a:lnTo>
                <a:lnTo>
                  <a:pt x="8242300" y="0"/>
                </a:lnTo>
                <a:lnTo>
                  <a:pt x="8291259" y="1978"/>
                </a:lnTo>
                <a:lnTo>
                  <a:pt x="8339128" y="7811"/>
                </a:lnTo>
                <a:lnTo>
                  <a:pt x="8385752" y="17345"/>
                </a:lnTo>
                <a:lnTo>
                  <a:pt x="8430979" y="30427"/>
                </a:lnTo>
                <a:lnTo>
                  <a:pt x="8474654" y="46902"/>
                </a:lnTo>
                <a:lnTo>
                  <a:pt x="8516624" y="66618"/>
                </a:lnTo>
                <a:lnTo>
                  <a:pt x="8556736" y="89421"/>
                </a:lnTo>
                <a:lnTo>
                  <a:pt x="8594835" y="115157"/>
                </a:lnTo>
                <a:lnTo>
                  <a:pt x="8630769" y="143673"/>
                </a:lnTo>
                <a:lnTo>
                  <a:pt x="8664384" y="174815"/>
                </a:lnTo>
                <a:lnTo>
                  <a:pt x="8695526" y="208430"/>
                </a:lnTo>
                <a:lnTo>
                  <a:pt x="8724042" y="244364"/>
                </a:lnTo>
                <a:lnTo>
                  <a:pt x="8749778" y="282463"/>
                </a:lnTo>
                <a:lnTo>
                  <a:pt x="8772581" y="322575"/>
                </a:lnTo>
                <a:lnTo>
                  <a:pt x="8792297" y="364545"/>
                </a:lnTo>
                <a:lnTo>
                  <a:pt x="8808772" y="408220"/>
                </a:lnTo>
                <a:lnTo>
                  <a:pt x="8821854" y="453447"/>
                </a:lnTo>
                <a:lnTo>
                  <a:pt x="8831388" y="500071"/>
                </a:lnTo>
                <a:lnTo>
                  <a:pt x="8837221" y="547940"/>
                </a:lnTo>
                <a:lnTo>
                  <a:pt x="8839200" y="596900"/>
                </a:lnTo>
                <a:lnTo>
                  <a:pt x="8839200" y="2984487"/>
                </a:lnTo>
                <a:lnTo>
                  <a:pt x="8837221" y="3033443"/>
                </a:lnTo>
                <a:lnTo>
                  <a:pt x="8831388" y="3081309"/>
                </a:lnTo>
                <a:lnTo>
                  <a:pt x="8821854" y="3127932"/>
                </a:lnTo>
                <a:lnTo>
                  <a:pt x="8808772" y="3173158"/>
                </a:lnTo>
                <a:lnTo>
                  <a:pt x="8792297" y="3216833"/>
                </a:lnTo>
                <a:lnTo>
                  <a:pt x="8772581" y="3258803"/>
                </a:lnTo>
                <a:lnTo>
                  <a:pt x="8749778" y="3298915"/>
                </a:lnTo>
                <a:lnTo>
                  <a:pt x="8724042" y="3337016"/>
                </a:lnTo>
                <a:lnTo>
                  <a:pt x="8695526" y="3372952"/>
                </a:lnTo>
                <a:lnTo>
                  <a:pt x="8664384" y="3406568"/>
                </a:lnTo>
                <a:lnTo>
                  <a:pt x="8630769" y="3437712"/>
                </a:lnTo>
                <a:lnTo>
                  <a:pt x="8594835" y="3466230"/>
                </a:lnTo>
                <a:lnTo>
                  <a:pt x="8556736" y="3491968"/>
                </a:lnTo>
                <a:lnTo>
                  <a:pt x="8516624" y="3514773"/>
                </a:lnTo>
                <a:lnTo>
                  <a:pt x="8474654" y="3534491"/>
                </a:lnTo>
                <a:lnTo>
                  <a:pt x="8430979" y="3550969"/>
                </a:lnTo>
                <a:lnTo>
                  <a:pt x="8385752" y="3564052"/>
                </a:lnTo>
                <a:lnTo>
                  <a:pt x="8339128" y="3573587"/>
                </a:lnTo>
                <a:lnTo>
                  <a:pt x="8291259" y="3579421"/>
                </a:lnTo>
                <a:lnTo>
                  <a:pt x="8242300" y="3581400"/>
                </a:lnTo>
                <a:lnTo>
                  <a:pt x="596900" y="3581400"/>
                </a:lnTo>
                <a:lnTo>
                  <a:pt x="547940" y="3579421"/>
                </a:lnTo>
                <a:lnTo>
                  <a:pt x="500071" y="3573587"/>
                </a:lnTo>
                <a:lnTo>
                  <a:pt x="453447" y="3564052"/>
                </a:lnTo>
                <a:lnTo>
                  <a:pt x="408220" y="3550969"/>
                </a:lnTo>
                <a:lnTo>
                  <a:pt x="364545" y="3534491"/>
                </a:lnTo>
                <a:lnTo>
                  <a:pt x="322575" y="3514773"/>
                </a:lnTo>
                <a:lnTo>
                  <a:pt x="282463" y="3491968"/>
                </a:lnTo>
                <a:lnTo>
                  <a:pt x="244364" y="3466230"/>
                </a:lnTo>
                <a:lnTo>
                  <a:pt x="208430" y="3437712"/>
                </a:lnTo>
                <a:lnTo>
                  <a:pt x="174815" y="3406568"/>
                </a:lnTo>
                <a:lnTo>
                  <a:pt x="143673" y="3372952"/>
                </a:lnTo>
                <a:lnTo>
                  <a:pt x="115157" y="3337016"/>
                </a:lnTo>
                <a:lnTo>
                  <a:pt x="89421" y="3298915"/>
                </a:lnTo>
                <a:lnTo>
                  <a:pt x="66618" y="3258803"/>
                </a:lnTo>
                <a:lnTo>
                  <a:pt x="46902" y="3216833"/>
                </a:lnTo>
                <a:lnTo>
                  <a:pt x="30427" y="3173158"/>
                </a:lnTo>
                <a:lnTo>
                  <a:pt x="17345" y="3127932"/>
                </a:lnTo>
                <a:lnTo>
                  <a:pt x="7811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845800" y="7361618"/>
            <a:ext cx="5681345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1.	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이름과 </a:t>
            </a: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전화번호,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아이디를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비교하여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일치를</a:t>
            </a:r>
            <a:r>
              <a:rPr dirty="0" sz="2000" spc="-31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확인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6793" y="8229282"/>
            <a:ext cx="653923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2.	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일치 </a:t>
            </a:r>
            <a:r>
              <a:rPr dirty="0" sz="2000" spc="-50">
                <a:solidFill>
                  <a:srgbClr val="0F0F0F"/>
                </a:solidFill>
                <a:latin typeface="바탕"/>
                <a:cs typeface="바탕"/>
              </a:rPr>
              <a:t>시,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자동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메시지와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함께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비밀번호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수정페이지로</a:t>
            </a:r>
            <a:r>
              <a:rPr dirty="0" sz="2000" spc="-31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진행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35894" y="9087802"/>
            <a:ext cx="6701155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3.	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수정페이지를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통해 해당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아이디에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대한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비밀번호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수정</a:t>
            </a:r>
            <a:r>
              <a:rPr dirty="0" sz="2000" spc="-26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0600" y="2181225"/>
            <a:ext cx="7162800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0600" y="2181225"/>
            <a:ext cx="7162800" cy="4267200"/>
          </a:xfrm>
          <a:custGeom>
            <a:avLst/>
            <a:gdLst/>
            <a:ahLst/>
            <a:cxnLst/>
            <a:rect l="l" t="t" r="r" b="b"/>
            <a:pathLst>
              <a:path w="7162800" h="4267200">
                <a:moveTo>
                  <a:pt x="0" y="4267200"/>
                </a:moveTo>
                <a:lnTo>
                  <a:pt x="7162800" y="4267200"/>
                </a:lnTo>
                <a:lnTo>
                  <a:pt x="7162800" y="0"/>
                </a:lnTo>
                <a:lnTo>
                  <a:pt x="0" y="0"/>
                </a:lnTo>
                <a:lnTo>
                  <a:pt x="0" y="426720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106025" y="2171700"/>
            <a:ext cx="7153275" cy="42767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106025" y="2171700"/>
            <a:ext cx="7153275" cy="4276725"/>
          </a:xfrm>
          <a:custGeom>
            <a:avLst/>
            <a:gdLst/>
            <a:ahLst/>
            <a:cxnLst/>
            <a:rect l="l" t="t" r="r" b="b"/>
            <a:pathLst>
              <a:path w="7153275" h="4276725">
                <a:moveTo>
                  <a:pt x="0" y="4276725"/>
                </a:moveTo>
                <a:lnTo>
                  <a:pt x="7153275" y="4276725"/>
                </a:lnTo>
                <a:lnTo>
                  <a:pt x="7153275" y="0"/>
                </a:lnTo>
                <a:lnTo>
                  <a:pt x="0" y="0"/>
                </a:lnTo>
                <a:lnTo>
                  <a:pt x="0" y="427672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81050" y="1533525"/>
            <a:ext cx="2924175" cy="571500"/>
          </a:xfrm>
          <a:custGeom>
            <a:avLst/>
            <a:gdLst/>
            <a:ahLst/>
            <a:cxnLst/>
            <a:rect l="l" t="t" r="r" b="b"/>
            <a:pathLst>
              <a:path w="2924175" h="571500">
                <a:moveTo>
                  <a:pt x="339686" y="0"/>
                </a:moveTo>
                <a:lnTo>
                  <a:pt x="2584450" y="0"/>
                </a:lnTo>
                <a:lnTo>
                  <a:pt x="2634641" y="3097"/>
                </a:lnTo>
                <a:lnTo>
                  <a:pt x="2682550" y="12094"/>
                </a:lnTo>
                <a:lnTo>
                  <a:pt x="2727649" y="26550"/>
                </a:lnTo>
                <a:lnTo>
                  <a:pt x="2769413" y="46024"/>
                </a:lnTo>
                <a:lnTo>
                  <a:pt x="2807315" y="70074"/>
                </a:lnTo>
                <a:lnTo>
                  <a:pt x="2840830" y="98258"/>
                </a:lnTo>
                <a:lnTo>
                  <a:pt x="2869431" y="130135"/>
                </a:lnTo>
                <a:lnTo>
                  <a:pt x="2892592" y="165265"/>
                </a:lnTo>
                <a:lnTo>
                  <a:pt x="2909787" y="203204"/>
                </a:lnTo>
                <a:lnTo>
                  <a:pt x="2920490" y="243513"/>
                </a:lnTo>
                <a:lnTo>
                  <a:pt x="2924175" y="285750"/>
                </a:lnTo>
                <a:lnTo>
                  <a:pt x="2920490" y="327986"/>
                </a:lnTo>
                <a:lnTo>
                  <a:pt x="2909787" y="368295"/>
                </a:lnTo>
                <a:lnTo>
                  <a:pt x="2892592" y="406234"/>
                </a:lnTo>
                <a:lnTo>
                  <a:pt x="2869431" y="441364"/>
                </a:lnTo>
                <a:lnTo>
                  <a:pt x="2840830" y="473241"/>
                </a:lnTo>
                <a:lnTo>
                  <a:pt x="2807315" y="501425"/>
                </a:lnTo>
                <a:lnTo>
                  <a:pt x="2769413" y="525475"/>
                </a:lnTo>
                <a:lnTo>
                  <a:pt x="2727649" y="544949"/>
                </a:lnTo>
                <a:lnTo>
                  <a:pt x="2682550" y="559405"/>
                </a:lnTo>
                <a:lnTo>
                  <a:pt x="2634641" y="568402"/>
                </a:lnTo>
                <a:lnTo>
                  <a:pt x="2584450" y="571500"/>
                </a:lnTo>
                <a:lnTo>
                  <a:pt x="339686" y="571500"/>
                </a:lnTo>
                <a:lnTo>
                  <a:pt x="289490" y="568402"/>
                </a:lnTo>
                <a:lnTo>
                  <a:pt x="241580" y="559405"/>
                </a:lnTo>
                <a:lnTo>
                  <a:pt x="196483" y="544949"/>
                </a:lnTo>
                <a:lnTo>
                  <a:pt x="154723" y="525475"/>
                </a:lnTo>
                <a:lnTo>
                  <a:pt x="116827" y="501425"/>
                </a:lnTo>
                <a:lnTo>
                  <a:pt x="83319" y="473241"/>
                </a:lnTo>
                <a:lnTo>
                  <a:pt x="54725" y="441364"/>
                </a:lnTo>
                <a:lnTo>
                  <a:pt x="31571" y="406234"/>
                </a:lnTo>
                <a:lnTo>
                  <a:pt x="14381" y="368295"/>
                </a:lnTo>
                <a:lnTo>
                  <a:pt x="3683" y="327986"/>
                </a:lnTo>
                <a:lnTo>
                  <a:pt x="0" y="285750"/>
                </a:lnTo>
                <a:lnTo>
                  <a:pt x="3683" y="243513"/>
                </a:lnTo>
                <a:lnTo>
                  <a:pt x="14381" y="203204"/>
                </a:lnTo>
                <a:lnTo>
                  <a:pt x="31571" y="165265"/>
                </a:lnTo>
                <a:lnTo>
                  <a:pt x="54725" y="130135"/>
                </a:lnTo>
                <a:lnTo>
                  <a:pt x="83319" y="98258"/>
                </a:lnTo>
                <a:lnTo>
                  <a:pt x="116827" y="70074"/>
                </a:lnTo>
                <a:lnTo>
                  <a:pt x="154723" y="46024"/>
                </a:lnTo>
                <a:lnTo>
                  <a:pt x="196483" y="26550"/>
                </a:lnTo>
                <a:lnTo>
                  <a:pt x="241580" y="12094"/>
                </a:lnTo>
                <a:lnTo>
                  <a:pt x="289490" y="3097"/>
                </a:lnTo>
                <a:lnTo>
                  <a:pt x="339686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629775" y="1533525"/>
            <a:ext cx="2790825" cy="571500"/>
          </a:xfrm>
          <a:custGeom>
            <a:avLst/>
            <a:gdLst/>
            <a:ahLst/>
            <a:cxnLst/>
            <a:rect l="l" t="t" r="r" b="b"/>
            <a:pathLst>
              <a:path w="2790825" h="571500">
                <a:moveTo>
                  <a:pt x="324230" y="0"/>
                </a:moveTo>
                <a:lnTo>
                  <a:pt x="2466594" y="0"/>
                </a:lnTo>
                <a:lnTo>
                  <a:pt x="2519186" y="3738"/>
                </a:lnTo>
                <a:lnTo>
                  <a:pt x="2569076" y="14563"/>
                </a:lnTo>
                <a:lnTo>
                  <a:pt x="2615597" y="31886"/>
                </a:lnTo>
                <a:lnTo>
                  <a:pt x="2658081" y="55120"/>
                </a:lnTo>
                <a:lnTo>
                  <a:pt x="2695860" y="83677"/>
                </a:lnTo>
                <a:lnTo>
                  <a:pt x="2728267" y="116970"/>
                </a:lnTo>
                <a:lnTo>
                  <a:pt x="2754635" y="154411"/>
                </a:lnTo>
                <a:lnTo>
                  <a:pt x="2774295" y="195413"/>
                </a:lnTo>
                <a:lnTo>
                  <a:pt x="2786581" y="239388"/>
                </a:lnTo>
                <a:lnTo>
                  <a:pt x="2790825" y="285750"/>
                </a:lnTo>
                <a:lnTo>
                  <a:pt x="2786581" y="332111"/>
                </a:lnTo>
                <a:lnTo>
                  <a:pt x="2774295" y="376086"/>
                </a:lnTo>
                <a:lnTo>
                  <a:pt x="2754635" y="417088"/>
                </a:lnTo>
                <a:lnTo>
                  <a:pt x="2728267" y="454529"/>
                </a:lnTo>
                <a:lnTo>
                  <a:pt x="2695860" y="487822"/>
                </a:lnTo>
                <a:lnTo>
                  <a:pt x="2658081" y="516379"/>
                </a:lnTo>
                <a:lnTo>
                  <a:pt x="2615597" y="539613"/>
                </a:lnTo>
                <a:lnTo>
                  <a:pt x="2569076" y="556936"/>
                </a:lnTo>
                <a:lnTo>
                  <a:pt x="2519186" y="567761"/>
                </a:lnTo>
                <a:lnTo>
                  <a:pt x="2466594" y="571500"/>
                </a:lnTo>
                <a:lnTo>
                  <a:pt x="324230" y="571500"/>
                </a:lnTo>
                <a:lnTo>
                  <a:pt x="271638" y="567761"/>
                </a:lnTo>
                <a:lnTo>
                  <a:pt x="221748" y="556936"/>
                </a:lnTo>
                <a:lnTo>
                  <a:pt x="175227" y="539613"/>
                </a:lnTo>
                <a:lnTo>
                  <a:pt x="132743" y="516379"/>
                </a:lnTo>
                <a:lnTo>
                  <a:pt x="94964" y="487822"/>
                </a:lnTo>
                <a:lnTo>
                  <a:pt x="62557" y="454529"/>
                </a:lnTo>
                <a:lnTo>
                  <a:pt x="36189" y="417088"/>
                </a:lnTo>
                <a:lnTo>
                  <a:pt x="16529" y="376086"/>
                </a:lnTo>
                <a:lnTo>
                  <a:pt x="4243" y="332111"/>
                </a:lnTo>
                <a:lnTo>
                  <a:pt x="0" y="285750"/>
                </a:lnTo>
                <a:lnTo>
                  <a:pt x="4243" y="239388"/>
                </a:lnTo>
                <a:lnTo>
                  <a:pt x="16529" y="195413"/>
                </a:lnTo>
                <a:lnTo>
                  <a:pt x="36189" y="154411"/>
                </a:lnTo>
                <a:lnTo>
                  <a:pt x="62557" y="116970"/>
                </a:lnTo>
                <a:lnTo>
                  <a:pt x="94964" y="83677"/>
                </a:lnTo>
                <a:lnTo>
                  <a:pt x="132743" y="55120"/>
                </a:lnTo>
                <a:lnTo>
                  <a:pt x="175227" y="31886"/>
                </a:lnTo>
                <a:lnTo>
                  <a:pt x="221748" y="14563"/>
                </a:lnTo>
                <a:lnTo>
                  <a:pt x="271638" y="3738"/>
                </a:lnTo>
                <a:lnTo>
                  <a:pt x="324230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22705" y="1608772"/>
            <a:ext cx="184658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0" b="1">
                <a:solidFill>
                  <a:srgbClr val="EF6A4D"/>
                </a:solidFill>
                <a:latin typeface="Calibri"/>
                <a:cs typeface="Calibri"/>
              </a:rPr>
              <a:t>Q&amp;A</a:t>
            </a:r>
            <a:r>
              <a:rPr dirty="0" sz="2400" spc="-105" b="1">
                <a:solidFill>
                  <a:srgbClr val="EF6A4D"/>
                </a:solidFill>
                <a:latin typeface="Calibri"/>
                <a:cs typeface="Calibri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전체목록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08894" y="1589722"/>
            <a:ext cx="164592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45" b="1">
                <a:solidFill>
                  <a:srgbClr val="EF6A4D"/>
                </a:solidFill>
                <a:latin typeface="맑은 고딕"/>
                <a:cs typeface="맑은 고딕"/>
              </a:rPr>
              <a:t>내 </a:t>
            </a:r>
            <a:r>
              <a:rPr dirty="0" sz="2400" spc="0" b="1">
                <a:solidFill>
                  <a:srgbClr val="EF6A4D"/>
                </a:solidFill>
                <a:latin typeface="Calibri"/>
                <a:cs typeface="Calibri"/>
              </a:rPr>
              <a:t>Q&amp;A</a:t>
            </a:r>
            <a:r>
              <a:rPr dirty="0" sz="2400" spc="-145" b="1">
                <a:solidFill>
                  <a:srgbClr val="EF6A4D"/>
                </a:solidFill>
                <a:latin typeface="Calibri"/>
                <a:cs typeface="Calibri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목록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875" y="65532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8251825" y="0"/>
                </a:moveTo>
                <a:lnTo>
                  <a:pt x="596912" y="0"/>
                </a:lnTo>
                <a:lnTo>
                  <a:pt x="547956" y="1978"/>
                </a:lnTo>
                <a:lnTo>
                  <a:pt x="500090" y="7811"/>
                </a:lnTo>
                <a:lnTo>
                  <a:pt x="453467" y="17345"/>
                </a:lnTo>
                <a:lnTo>
                  <a:pt x="408241" y="30427"/>
                </a:lnTo>
                <a:lnTo>
                  <a:pt x="364566" y="46902"/>
                </a:lnTo>
                <a:lnTo>
                  <a:pt x="322596" y="66618"/>
                </a:lnTo>
                <a:lnTo>
                  <a:pt x="282484" y="89421"/>
                </a:lnTo>
                <a:lnTo>
                  <a:pt x="244383" y="115157"/>
                </a:lnTo>
                <a:lnTo>
                  <a:pt x="208447" y="143673"/>
                </a:lnTo>
                <a:lnTo>
                  <a:pt x="174831" y="174815"/>
                </a:lnTo>
                <a:lnTo>
                  <a:pt x="143687" y="208430"/>
                </a:lnTo>
                <a:lnTo>
                  <a:pt x="115169" y="244364"/>
                </a:lnTo>
                <a:lnTo>
                  <a:pt x="89431" y="282463"/>
                </a:lnTo>
                <a:lnTo>
                  <a:pt x="66626" y="322575"/>
                </a:lnTo>
                <a:lnTo>
                  <a:pt x="46908" y="364545"/>
                </a:lnTo>
                <a:lnTo>
                  <a:pt x="30430" y="408220"/>
                </a:lnTo>
                <a:lnTo>
                  <a:pt x="17347" y="453447"/>
                </a:lnTo>
                <a:lnTo>
                  <a:pt x="7812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2" y="3081309"/>
                </a:lnTo>
                <a:lnTo>
                  <a:pt x="17347" y="3127932"/>
                </a:lnTo>
                <a:lnTo>
                  <a:pt x="30430" y="3173158"/>
                </a:lnTo>
                <a:lnTo>
                  <a:pt x="46908" y="3216833"/>
                </a:lnTo>
                <a:lnTo>
                  <a:pt x="66626" y="3258803"/>
                </a:lnTo>
                <a:lnTo>
                  <a:pt x="89431" y="3298915"/>
                </a:lnTo>
                <a:lnTo>
                  <a:pt x="115169" y="3337016"/>
                </a:lnTo>
                <a:lnTo>
                  <a:pt x="143687" y="3372952"/>
                </a:lnTo>
                <a:lnTo>
                  <a:pt x="174831" y="3406568"/>
                </a:lnTo>
                <a:lnTo>
                  <a:pt x="208447" y="3437712"/>
                </a:lnTo>
                <a:lnTo>
                  <a:pt x="244383" y="3466230"/>
                </a:lnTo>
                <a:lnTo>
                  <a:pt x="282484" y="3491968"/>
                </a:lnTo>
                <a:lnTo>
                  <a:pt x="322596" y="3514773"/>
                </a:lnTo>
                <a:lnTo>
                  <a:pt x="364566" y="3534491"/>
                </a:lnTo>
                <a:lnTo>
                  <a:pt x="408241" y="3550969"/>
                </a:lnTo>
                <a:lnTo>
                  <a:pt x="453467" y="3564052"/>
                </a:lnTo>
                <a:lnTo>
                  <a:pt x="500090" y="3573587"/>
                </a:lnTo>
                <a:lnTo>
                  <a:pt x="547956" y="3579421"/>
                </a:lnTo>
                <a:lnTo>
                  <a:pt x="596912" y="3581400"/>
                </a:lnTo>
                <a:lnTo>
                  <a:pt x="8251825" y="3581400"/>
                </a:lnTo>
                <a:lnTo>
                  <a:pt x="8300784" y="3579421"/>
                </a:lnTo>
                <a:lnTo>
                  <a:pt x="8348653" y="3573587"/>
                </a:lnTo>
                <a:lnTo>
                  <a:pt x="8395277" y="3564052"/>
                </a:lnTo>
                <a:lnTo>
                  <a:pt x="8440504" y="3550969"/>
                </a:lnTo>
                <a:lnTo>
                  <a:pt x="8484179" y="3534491"/>
                </a:lnTo>
                <a:lnTo>
                  <a:pt x="8526149" y="3514773"/>
                </a:lnTo>
                <a:lnTo>
                  <a:pt x="8566261" y="3491968"/>
                </a:lnTo>
                <a:lnTo>
                  <a:pt x="8604360" y="3466230"/>
                </a:lnTo>
                <a:lnTo>
                  <a:pt x="8640294" y="3437712"/>
                </a:lnTo>
                <a:lnTo>
                  <a:pt x="8673909" y="3406568"/>
                </a:lnTo>
                <a:lnTo>
                  <a:pt x="8705051" y="3372952"/>
                </a:lnTo>
                <a:lnTo>
                  <a:pt x="8733567" y="3337016"/>
                </a:lnTo>
                <a:lnTo>
                  <a:pt x="8759303" y="3298915"/>
                </a:lnTo>
                <a:lnTo>
                  <a:pt x="8782106" y="3258803"/>
                </a:lnTo>
                <a:lnTo>
                  <a:pt x="8801822" y="3216833"/>
                </a:lnTo>
                <a:lnTo>
                  <a:pt x="8818297" y="3173158"/>
                </a:lnTo>
                <a:lnTo>
                  <a:pt x="8831379" y="3127932"/>
                </a:lnTo>
                <a:lnTo>
                  <a:pt x="8840913" y="3081309"/>
                </a:lnTo>
                <a:lnTo>
                  <a:pt x="8846746" y="3033443"/>
                </a:lnTo>
                <a:lnTo>
                  <a:pt x="8848725" y="2984487"/>
                </a:lnTo>
                <a:lnTo>
                  <a:pt x="8848725" y="596900"/>
                </a:lnTo>
                <a:lnTo>
                  <a:pt x="8846746" y="547940"/>
                </a:lnTo>
                <a:lnTo>
                  <a:pt x="8840913" y="500071"/>
                </a:lnTo>
                <a:lnTo>
                  <a:pt x="8831379" y="453447"/>
                </a:lnTo>
                <a:lnTo>
                  <a:pt x="8818297" y="408220"/>
                </a:lnTo>
                <a:lnTo>
                  <a:pt x="8801822" y="364545"/>
                </a:lnTo>
                <a:lnTo>
                  <a:pt x="8782106" y="322575"/>
                </a:lnTo>
                <a:lnTo>
                  <a:pt x="8759303" y="282463"/>
                </a:lnTo>
                <a:lnTo>
                  <a:pt x="8733567" y="244364"/>
                </a:lnTo>
                <a:lnTo>
                  <a:pt x="8705051" y="208430"/>
                </a:lnTo>
                <a:lnTo>
                  <a:pt x="8673909" y="174815"/>
                </a:lnTo>
                <a:lnTo>
                  <a:pt x="8640294" y="143673"/>
                </a:lnTo>
                <a:lnTo>
                  <a:pt x="8604360" y="115157"/>
                </a:lnTo>
                <a:lnTo>
                  <a:pt x="8566261" y="89421"/>
                </a:lnTo>
                <a:lnTo>
                  <a:pt x="8526149" y="66618"/>
                </a:lnTo>
                <a:lnTo>
                  <a:pt x="8484179" y="46902"/>
                </a:lnTo>
                <a:lnTo>
                  <a:pt x="8440504" y="30427"/>
                </a:lnTo>
                <a:lnTo>
                  <a:pt x="8395277" y="17345"/>
                </a:lnTo>
                <a:lnTo>
                  <a:pt x="8348653" y="7811"/>
                </a:lnTo>
                <a:lnTo>
                  <a:pt x="8300784" y="1978"/>
                </a:lnTo>
                <a:lnTo>
                  <a:pt x="8251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42875" y="6553200"/>
            <a:ext cx="8848725" cy="3581400"/>
          </a:xfrm>
          <a:custGeom>
            <a:avLst/>
            <a:gdLst/>
            <a:ahLst/>
            <a:cxnLst/>
            <a:rect l="l" t="t" r="r" b="b"/>
            <a:pathLst>
              <a:path w="8848725" h="3581400">
                <a:moveTo>
                  <a:pt x="0" y="596900"/>
                </a:moveTo>
                <a:lnTo>
                  <a:pt x="1978" y="547940"/>
                </a:lnTo>
                <a:lnTo>
                  <a:pt x="7812" y="500071"/>
                </a:lnTo>
                <a:lnTo>
                  <a:pt x="17347" y="453447"/>
                </a:lnTo>
                <a:lnTo>
                  <a:pt x="30430" y="408220"/>
                </a:lnTo>
                <a:lnTo>
                  <a:pt x="46908" y="364545"/>
                </a:lnTo>
                <a:lnTo>
                  <a:pt x="66626" y="322575"/>
                </a:lnTo>
                <a:lnTo>
                  <a:pt x="89431" y="282463"/>
                </a:lnTo>
                <a:lnTo>
                  <a:pt x="115169" y="244364"/>
                </a:lnTo>
                <a:lnTo>
                  <a:pt x="143687" y="208430"/>
                </a:lnTo>
                <a:lnTo>
                  <a:pt x="174831" y="174815"/>
                </a:lnTo>
                <a:lnTo>
                  <a:pt x="208447" y="143673"/>
                </a:lnTo>
                <a:lnTo>
                  <a:pt x="244383" y="115157"/>
                </a:lnTo>
                <a:lnTo>
                  <a:pt x="282484" y="89421"/>
                </a:lnTo>
                <a:lnTo>
                  <a:pt x="322596" y="66618"/>
                </a:lnTo>
                <a:lnTo>
                  <a:pt x="364566" y="46902"/>
                </a:lnTo>
                <a:lnTo>
                  <a:pt x="408241" y="30427"/>
                </a:lnTo>
                <a:lnTo>
                  <a:pt x="453467" y="17345"/>
                </a:lnTo>
                <a:lnTo>
                  <a:pt x="500090" y="7811"/>
                </a:lnTo>
                <a:lnTo>
                  <a:pt x="547956" y="1978"/>
                </a:lnTo>
                <a:lnTo>
                  <a:pt x="596912" y="0"/>
                </a:lnTo>
                <a:lnTo>
                  <a:pt x="8251825" y="0"/>
                </a:lnTo>
                <a:lnTo>
                  <a:pt x="8300784" y="1978"/>
                </a:lnTo>
                <a:lnTo>
                  <a:pt x="8348653" y="7811"/>
                </a:lnTo>
                <a:lnTo>
                  <a:pt x="8395277" y="17345"/>
                </a:lnTo>
                <a:lnTo>
                  <a:pt x="8440504" y="30427"/>
                </a:lnTo>
                <a:lnTo>
                  <a:pt x="8484179" y="46902"/>
                </a:lnTo>
                <a:lnTo>
                  <a:pt x="8526149" y="66618"/>
                </a:lnTo>
                <a:lnTo>
                  <a:pt x="8566261" y="89421"/>
                </a:lnTo>
                <a:lnTo>
                  <a:pt x="8604360" y="115157"/>
                </a:lnTo>
                <a:lnTo>
                  <a:pt x="8640294" y="143673"/>
                </a:lnTo>
                <a:lnTo>
                  <a:pt x="8673909" y="174815"/>
                </a:lnTo>
                <a:lnTo>
                  <a:pt x="8705051" y="208430"/>
                </a:lnTo>
                <a:lnTo>
                  <a:pt x="8733567" y="244364"/>
                </a:lnTo>
                <a:lnTo>
                  <a:pt x="8759303" y="282463"/>
                </a:lnTo>
                <a:lnTo>
                  <a:pt x="8782106" y="322575"/>
                </a:lnTo>
                <a:lnTo>
                  <a:pt x="8801822" y="364545"/>
                </a:lnTo>
                <a:lnTo>
                  <a:pt x="8818297" y="408220"/>
                </a:lnTo>
                <a:lnTo>
                  <a:pt x="8831379" y="453447"/>
                </a:lnTo>
                <a:lnTo>
                  <a:pt x="8840913" y="500071"/>
                </a:lnTo>
                <a:lnTo>
                  <a:pt x="8846746" y="547940"/>
                </a:lnTo>
                <a:lnTo>
                  <a:pt x="8848725" y="596900"/>
                </a:lnTo>
                <a:lnTo>
                  <a:pt x="8848725" y="2984487"/>
                </a:lnTo>
                <a:lnTo>
                  <a:pt x="8846746" y="3033443"/>
                </a:lnTo>
                <a:lnTo>
                  <a:pt x="8840913" y="3081309"/>
                </a:lnTo>
                <a:lnTo>
                  <a:pt x="8831379" y="3127932"/>
                </a:lnTo>
                <a:lnTo>
                  <a:pt x="8818297" y="3173158"/>
                </a:lnTo>
                <a:lnTo>
                  <a:pt x="8801822" y="3216833"/>
                </a:lnTo>
                <a:lnTo>
                  <a:pt x="8782106" y="3258803"/>
                </a:lnTo>
                <a:lnTo>
                  <a:pt x="8759303" y="3298915"/>
                </a:lnTo>
                <a:lnTo>
                  <a:pt x="8733567" y="3337016"/>
                </a:lnTo>
                <a:lnTo>
                  <a:pt x="8705051" y="3372952"/>
                </a:lnTo>
                <a:lnTo>
                  <a:pt x="8673909" y="3406568"/>
                </a:lnTo>
                <a:lnTo>
                  <a:pt x="8640294" y="3437712"/>
                </a:lnTo>
                <a:lnTo>
                  <a:pt x="8604360" y="3466230"/>
                </a:lnTo>
                <a:lnTo>
                  <a:pt x="8566261" y="3491968"/>
                </a:lnTo>
                <a:lnTo>
                  <a:pt x="8526149" y="3514773"/>
                </a:lnTo>
                <a:lnTo>
                  <a:pt x="8484179" y="3534491"/>
                </a:lnTo>
                <a:lnTo>
                  <a:pt x="8440504" y="3550969"/>
                </a:lnTo>
                <a:lnTo>
                  <a:pt x="8395277" y="3564052"/>
                </a:lnTo>
                <a:lnTo>
                  <a:pt x="8348653" y="3573587"/>
                </a:lnTo>
                <a:lnTo>
                  <a:pt x="8300784" y="3579421"/>
                </a:lnTo>
                <a:lnTo>
                  <a:pt x="8251825" y="3581400"/>
                </a:lnTo>
                <a:lnTo>
                  <a:pt x="596912" y="3581400"/>
                </a:lnTo>
                <a:lnTo>
                  <a:pt x="547956" y="3579421"/>
                </a:lnTo>
                <a:lnTo>
                  <a:pt x="500090" y="3573587"/>
                </a:lnTo>
                <a:lnTo>
                  <a:pt x="453467" y="3564052"/>
                </a:lnTo>
                <a:lnTo>
                  <a:pt x="408241" y="3550969"/>
                </a:lnTo>
                <a:lnTo>
                  <a:pt x="364566" y="3534491"/>
                </a:lnTo>
                <a:lnTo>
                  <a:pt x="322596" y="3514773"/>
                </a:lnTo>
                <a:lnTo>
                  <a:pt x="282484" y="3491968"/>
                </a:lnTo>
                <a:lnTo>
                  <a:pt x="244383" y="3466230"/>
                </a:lnTo>
                <a:lnTo>
                  <a:pt x="208447" y="3437712"/>
                </a:lnTo>
                <a:lnTo>
                  <a:pt x="174831" y="3406568"/>
                </a:lnTo>
                <a:lnTo>
                  <a:pt x="143687" y="3372952"/>
                </a:lnTo>
                <a:lnTo>
                  <a:pt x="115169" y="3337016"/>
                </a:lnTo>
                <a:lnTo>
                  <a:pt x="89431" y="3298915"/>
                </a:lnTo>
                <a:lnTo>
                  <a:pt x="66626" y="3258803"/>
                </a:lnTo>
                <a:lnTo>
                  <a:pt x="46908" y="3216833"/>
                </a:lnTo>
                <a:lnTo>
                  <a:pt x="30430" y="3173158"/>
                </a:lnTo>
                <a:lnTo>
                  <a:pt x="17347" y="3127932"/>
                </a:lnTo>
                <a:lnTo>
                  <a:pt x="7812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994092" y="7794370"/>
            <a:ext cx="7147559" cy="33401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1.	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비로그인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90">
                <a:solidFill>
                  <a:srgbClr val="0F0F0F"/>
                </a:solidFill>
                <a:latin typeface="바탕"/>
                <a:cs typeface="바탕"/>
              </a:rPr>
              <a:t>시: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 목록만</a:t>
            </a:r>
            <a:r>
              <a:rPr dirty="0" sz="2000" spc="-1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볼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수</a:t>
            </a:r>
            <a:r>
              <a:rPr dirty="0" sz="2000" spc="-1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있음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>
                <a:solidFill>
                  <a:srgbClr val="0F0F0F"/>
                </a:solidFill>
                <a:latin typeface="바탕"/>
                <a:cs typeface="바탕"/>
              </a:rPr>
              <a:t>//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 로그인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90">
                <a:solidFill>
                  <a:srgbClr val="0F0F0F"/>
                </a:solidFill>
                <a:latin typeface="바탕"/>
                <a:cs typeface="바탕"/>
              </a:rPr>
              <a:t>시:</a:t>
            </a:r>
            <a:r>
              <a:rPr dirty="0" sz="2000" spc="-25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글</a:t>
            </a:r>
            <a:r>
              <a:rPr dirty="0" sz="2000" spc="-1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내용</a:t>
            </a:r>
            <a:r>
              <a:rPr dirty="0" sz="2000" spc="-135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열람</a:t>
            </a:r>
            <a:r>
              <a:rPr dirty="0" sz="2000" spc="-1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9635" y="8661463"/>
            <a:ext cx="48158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10">
                <a:solidFill>
                  <a:srgbClr val="0F0F0F"/>
                </a:solidFill>
                <a:latin typeface="바탕"/>
                <a:cs typeface="바탕"/>
              </a:rPr>
              <a:t>2.	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로그인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상태에서 </a:t>
            </a:r>
            <a:r>
              <a:rPr dirty="0" sz="2000" spc="-95">
                <a:solidFill>
                  <a:srgbClr val="0F0F0F"/>
                </a:solidFill>
                <a:latin typeface="바탕"/>
                <a:cs typeface="바탕"/>
              </a:rPr>
              <a:t>내 </a:t>
            </a:r>
            <a:r>
              <a:rPr dirty="0" sz="2000" spc="-50">
                <a:solidFill>
                  <a:srgbClr val="0F0F0F"/>
                </a:solidFill>
                <a:latin typeface="바탕"/>
                <a:cs typeface="바탕"/>
              </a:rPr>
              <a:t>Q&amp;A </a:t>
            </a: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목록 접근</a:t>
            </a:r>
            <a:r>
              <a:rPr dirty="0" sz="2000" spc="-340">
                <a:solidFill>
                  <a:srgbClr val="0F0F0F"/>
                </a:solidFill>
                <a:latin typeface="바탕"/>
                <a:cs typeface="바탕"/>
              </a:rPr>
              <a:t> </a:t>
            </a:r>
            <a:r>
              <a:rPr dirty="0" sz="2000" spc="-130">
                <a:solidFill>
                  <a:srgbClr val="0F0F0F"/>
                </a:solidFill>
                <a:latin typeface="바탕"/>
                <a:cs typeface="바탕"/>
              </a:rPr>
              <a:t>가능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58300" y="65532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8242300" y="0"/>
                </a:moveTo>
                <a:lnTo>
                  <a:pt x="596900" y="0"/>
                </a:lnTo>
                <a:lnTo>
                  <a:pt x="547940" y="1978"/>
                </a:lnTo>
                <a:lnTo>
                  <a:pt x="500071" y="7811"/>
                </a:lnTo>
                <a:lnTo>
                  <a:pt x="453447" y="17345"/>
                </a:lnTo>
                <a:lnTo>
                  <a:pt x="408220" y="30427"/>
                </a:lnTo>
                <a:lnTo>
                  <a:pt x="364545" y="46902"/>
                </a:lnTo>
                <a:lnTo>
                  <a:pt x="322575" y="66618"/>
                </a:lnTo>
                <a:lnTo>
                  <a:pt x="282463" y="89421"/>
                </a:lnTo>
                <a:lnTo>
                  <a:pt x="244364" y="115157"/>
                </a:lnTo>
                <a:lnTo>
                  <a:pt x="208430" y="143673"/>
                </a:lnTo>
                <a:lnTo>
                  <a:pt x="174815" y="174815"/>
                </a:lnTo>
                <a:lnTo>
                  <a:pt x="143673" y="208430"/>
                </a:lnTo>
                <a:lnTo>
                  <a:pt x="115157" y="244364"/>
                </a:lnTo>
                <a:lnTo>
                  <a:pt x="89421" y="282463"/>
                </a:lnTo>
                <a:lnTo>
                  <a:pt x="66618" y="322575"/>
                </a:lnTo>
                <a:lnTo>
                  <a:pt x="46902" y="364545"/>
                </a:lnTo>
                <a:lnTo>
                  <a:pt x="30427" y="408220"/>
                </a:lnTo>
                <a:lnTo>
                  <a:pt x="17345" y="453447"/>
                </a:lnTo>
                <a:lnTo>
                  <a:pt x="7811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487"/>
                </a:lnTo>
                <a:lnTo>
                  <a:pt x="1978" y="3033443"/>
                </a:lnTo>
                <a:lnTo>
                  <a:pt x="7811" y="3081309"/>
                </a:lnTo>
                <a:lnTo>
                  <a:pt x="17345" y="3127932"/>
                </a:lnTo>
                <a:lnTo>
                  <a:pt x="30427" y="3173158"/>
                </a:lnTo>
                <a:lnTo>
                  <a:pt x="46902" y="3216833"/>
                </a:lnTo>
                <a:lnTo>
                  <a:pt x="66618" y="3258803"/>
                </a:lnTo>
                <a:lnTo>
                  <a:pt x="89421" y="3298915"/>
                </a:lnTo>
                <a:lnTo>
                  <a:pt x="115157" y="3337016"/>
                </a:lnTo>
                <a:lnTo>
                  <a:pt x="143673" y="3372952"/>
                </a:lnTo>
                <a:lnTo>
                  <a:pt x="174815" y="3406568"/>
                </a:lnTo>
                <a:lnTo>
                  <a:pt x="208430" y="3437712"/>
                </a:lnTo>
                <a:lnTo>
                  <a:pt x="244364" y="3466230"/>
                </a:lnTo>
                <a:lnTo>
                  <a:pt x="282463" y="3491968"/>
                </a:lnTo>
                <a:lnTo>
                  <a:pt x="322575" y="3514773"/>
                </a:lnTo>
                <a:lnTo>
                  <a:pt x="364545" y="3534491"/>
                </a:lnTo>
                <a:lnTo>
                  <a:pt x="408220" y="3550969"/>
                </a:lnTo>
                <a:lnTo>
                  <a:pt x="453447" y="3564052"/>
                </a:lnTo>
                <a:lnTo>
                  <a:pt x="500071" y="3573587"/>
                </a:lnTo>
                <a:lnTo>
                  <a:pt x="547940" y="3579421"/>
                </a:lnTo>
                <a:lnTo>
                  <a:pt x="596900" y="3581400"/>
                </a:lnTo>
                <a:lnTo>
                  <a:pt x="8242300" y="3581400"/>
                </a:lnTo>
                <a:lnTo>
                  <a:pt x="8291259" y="3579421"/>
                </a:lnTo>
                <a:lnTo>
                  <a:pt x="8339128" y="3573587"/>
                </a:lnTo>
                <a:lnTo>
                  <a:pt x="8385752" y="3564052"/>
                </a:lnTo>
                <a:lnTo>
                  <a:pt x="8430979" y="3550969"/>
                </a:lnTo>
                <a:lnTo>
                  <a:pt x="8474654" y="3534491"/>
                </a:lnTo>
                <a:lnTo>
                  <a:pt x="8516624" y="3514773"/>
                </a:lnTo>
                <a:lnTo>
                  <a:pt x="8556736" y="3491968"/>
                </a:lnTo>
                <a:lnTo>
                  <a:pt x="8594835" y="3466230"/>
                </a:lnTo>
                <a:lnTo>
                  <a:pt x="8630769" y="3437712"/>
                </a:lnTo>
                <a:lnTo>
                  <a:pt x="8664384" y="3406568"/>
                </a:lnTo>
                <a:lnTo>
                  <a:pt x="8695526" y="3372952"/>
                </a:lnTo>
                <a:lnTo>
                  <a:pt x="8724042" y="3337016"/>
                </a:lnTo>
                <a:lnTo>
                  <a:pt x="8749778" y="3298915"/>
                </a:lnTo>
                <a:lnTo>
                  <a:pt x="8772581" y="3258803"/>
                </a:lnTo>
                <a:lnTo>
                  <a:pt x="8792297" y="3216833"/>
                </a:lnTo>
                <a:lnTo>
                  <a:pt x="8808772" y="3173158"/>
                </a:lnTo>
                <a:lnTo>
                  <a:pt x="8821854" y="3127932"/>
                </a:lnTo>
                <a:lnTo>
                  <a:pt x="8831388" y="3081309"/>
                </a:lnTo>
                <a:lnTo>
                  <a:pt x="8837221" y="3033443"/>
                </a:lnTo>
                <a:lnTo>
                  <a:pt x="8839200" y="2984487"/>
                </a:lnTo>
                <a:lnTo>
                  <a:pt x="8839200" y="596900"/>
                </a:lnTo>
                <a:lnTo>
                  <a:pt x="8837221" y="547940"/>
                </a:lnTo>
                <a:lnTo>
                  <a:pt x="8831388" y="500071"/>
                </a:lnTo>
                <a:lnTo>
                  <a:pt x="8821854" y="453447"/>
                </a:lnTo>
                <a:lnTo>
                  <a:pt x="8808772" y="408220"/>
                </a:lnTo>
                <a:lnTo>
                  <a:pt x="8792297" y="364545"/>
                </a:lnTo>
                <a:lnTo>
                  <a:pt x="8772581" y="322575"/>
                </a:lnTo>
                <a:lnTo>
                  <a:pt x="8749778" y="282463"/>
                </a:lnTo>
                <a:lnTo>
                  <a:pt x="8724042" y="244364"/>
                </a:lnTo>
                <a:lnTo>
                  <a:pt x="8695526" y="208430"/>
                </a:lnTo>
                <a:lnTo>
                  <a:pt x="8664384" y="174815"/>
                </a:lnTo>
                <a:lnTo>
                  <a:pt x="8630769" y="143673"/>
                </a:lnTo>
                <a:lnTo>
                  <a:pt x="8594835" y="115157"/>
                </a:lnTo>
                <a:lnTo>
                  <a:pt x="8556736" y="89421"/>
                </a:lnTo>
                <a:lnTo>
                  <a:pt x="8516624" y="66618"/>
                </a:lnTo>
                <a:lnTo>
                  <a:pt x="8474654" y="46902"/>
                </a:lnTo>
                <a:lnTo>
                  <a:pt x="8430979" y="30427"/>
                </a:lnTo>
                <a:lnTo>
                  <a:pt x="8385752" y="17345"/>
                </a:lnTo>
                <a:lnTo>
                  <a:pt x="8339128" y="7811"/>
                </a:lnTo>
                <a:lnTo>
                  <a:pt x="8291259" y="1978"/>
                </a:lnTo>
                <a:lnTo>
                  <a:pt x="8242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258300" y="65532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0" y="596900"/>
                </a:moveTo>
                <a:lnTo>
                  <a:pt x="1978" y="547940"/>
                </a:lnTo>
                <a:lnTo>
                  <a:pt x="7811" y="500071"/>
                </a:lnTo>
                <a:lnTo>
                  <a:pt x="17345" y="453447"/>
                </a:lnTo>
                <a:lnTo>
                  <a:pt x="30427" y="408220"/>
                </a:lnTo>
                <a:lnTo>
                  <a:pt x="46902" y="364545"/>
                </a:lnTo>
                <a:lnTo>
                  <a:pt x="66618" y="322575"/>
                </a:lnTo>
                <a:lnTo>
                  <a:pt x="89421" y="282463"/>
                </a:lnTo>
                <a:lnTo>
                  <a:pt x="115157" y="244364"/>
                </a:lnTo>
                <a:lnTo>
                  <a:pt x="143673" y="208430"/>
                </a:lnTo>
                <a:lnTo>
                  <a:pt x="174815" y="174815"/>
                </a:lnTo>
                <a:lnTo>
                  <a:pt x="208430" y="143673"/>
                </a:lnTo>
                <a:lnTo>
                  <a:pt x="244364" y="115157"/>
                </a:lnTo>
                <a:lnTo>
                  <a:pt x="282463" y="89421"/>
                </a:lnTo>
                <a:lnTo>
                  <a:pt x="322575" y="66618"/>
                </a:lnTo>
                <a:lnTo>
                  <a:pt x="364545" y="46902"/>
                </a:lnTo>
                <a:lnTo>
                  <a:pt x="408220" y="30427"/>
                </a:lnTo>
                <a:lnTo>
                  <a:pt x="453447" y="17345"/>
                </a:lnTo>
                <a:lnTo>
                  <a:pt x="500071" y="7811"/>
                </a:lnTo>
                <a:lnTo>
                  <a:pt x="547940" y="1978"/>
                </a:lnTo>
                <a:lnTo>
                  <a:pt x="596900" y="0"/>
                </a:lnTo>
                <a:lnTo>
                  <a:pt x="8242300" y="0"/>
                </a:lnTo>
                <a:lnTo>
                  <a:pt x="8291259" y="1978"/>
                </a:lnTo>
                <a:lnTo>
                  <a:pt x="8339128" y="7811"/>
                </a:lnTo>
                <a:lnTo>
                  <a:pt x="8385752" y="17345"/>
                </a:lnTo>
                <a:lnTo>
                  <a:pt x="8430979" y="30427"/>
                </a:lnTo>
                <a:lnTo>
                  <a:pt x="8474654" y="46902"/>
                </a:lnTo>
                <a:lnTo>
                  <a:pt x="8516624" y="66618"/>
                </a:lnTo>
                <a:lnTo>
                  <a:pt x="8556736" y="89421"/>
                </a:lnTo>
                <a:lnTo>
                  <a:pt x="8594835" y="115157"/>
                </a:lnTo>
                <a:lnTo>
                  <a:pt x="8630769" y="143673"/>
                </a:lnTo>
                <a:lnTo>
                  <a:pt x="8664384" y="174815"/>
                </a:lnTo>
                <a:lnTo>
                  <a:pt x="8695526" y="208430"/>
                </a:lnTo>
                <a:lnTo>
                  <a:pt x="8724042" y="244364"/>
                </a:lnTo>
                <a:lnTo>
                  <a:pt x="8749778" y="282463"/>
                </a:lnTo>
                <a:lnTo>
                  <a:pt x="8772581" y="322575"/>
                </a:lnTo>
                <a:lnTo>
                  <a:pt x="8792297" y="364545"/>
                </a:lnTo>
                <a:lnTo>
                  <a:pt x="8808772" y="408220"/>
                </a:lnTo>
                <a:lnTo>
                  <a:pt x="8821854" y="453447"/>
                </a:lnTo>
                <a:lnTo>
                  <a:pt x="8831388" y="500071"/>
                </a:lnTo>
                <a:lnTo>
                  <a:pt x="8837221" y="547940"/>
                </a:lnTo>
                <a:lnTo>
                  <a:pt x="8839200" y="596900"/>
                </a:lnTo>
                <a:lnTo>
                  <a:pt x="8839200" y="2984487"/>
                </a:lnTo>
                <a:lnTo>
                  <a:pt x="8837221" y="3033443"/>
                </a:lnTo>
                <a:lnTo>
                  <a:pt x="8831388" y="3081309"/>
                </a:lnTo>
                <a:lnTo>
                  <a:pt x="8821854" y="3127932"/>
                </a:lnTo>
                <a:lnTo>
                  <a:pt x="8808772" y="3173158"/>
                </a:lnTo>
                <a:lnTo>
                  <a:pt x="8792297" y="3216833"/>
                </a:lnTo>
                <a:lnTo>
                  <a:pt x="8772581" y="3258803"/>
                </a:lnTo>
                <a:lnTo>
                  <a:pt x="8749778" y="3298915"/>
                </a:lnTo>
                <a:lnTo>
                  <a:pt x="8724042" y="3337016"/>
                </a:lnTo>
                <a:lnTo>
                  <a:pt x="8695526" y="3372952"/>
                </a:lnTo>
                <a:lnTo>
                  <a:pt x="8664384" y="3406568"/>
                </a:lnTo>
                <a:lnTo>
                  <a:pt x="8630769" y="3437712"/>
                </a:lnTo>
                <a:lnTo>
                  <a:pt x="8594835" y="3466230"/>
                </a:lnTo>
                <a:lnTo>
                  <a:pt x="8556736" y="3491968"/>
                </a:lnTo>
                <a:lnTo>
                  <a:pt x="8516624" y="3514773"/>
                </a:lnTo>
                <a:lnTo>
                  <a:pt x="8474654" y="3534491"/>
                </a:lnTo>
                <a:lnTo>
                  <a:pt x="8430979" y="3550969"/>
                </a:lnTo>
                <a:lnTo>
                  <a:pt x="8385752" y="3564052"/>
                </a:lnTo>
                <a:lnTo>
                  <a:pt x="8339128" y="3573587"/>
                </a:lnTo>
                <a:lnTo>
                  <a:pt x="8291259" y="3579421"/>
                </a:lnTo>
                <a:lnTo>
                  <a:pt x="8242300" y="3581400"/>
                </a:lnTo>
                <a:lnTo>
                  <a:pt x="596900" y="3581400"/>
                </a:lnTo>
                <a:lnTo>
                  <a:pt x="547940" y="3579421"/>
                </a:lnTo>
                <a:lnTo>
                  <a:pt x="500071" y="3573587"/>
                </a:lnTo>
                <a:lnTo>
                  <a:pt x="453447" y="3564052"/>
                </a:lnTo>
                <a:lnTo>
                  <a:pt x="408220" y="3550969"/>
                </a:lnTo>
                <a:lnTo>
                  <a:pt x="364545" y="3534491"/>
                </a:lnTo>
                <a:lnTo>
                  <a:pt x="322575" y="3514773"/>
                </a:lnTo>
                <a:lnTo>
                  <a:pt x="282463" y="3491968"/>
                </a:lnTo>
                <a:lnTo>
                  <a:pt x="244364" y="3466230"/>
                </a:lnTo>
                <a:lnTo>
                  <a:pt x="208430" y="3437712"/>
                </a:lnTo>
                <a:lnTo>
                  <a:pt x="174815" y="3406568"/>
                </a:lnTo>
                <a:lnTo>
                  <a:pt x="143673" y="3372952"/>
                </a:lnTo>
                <a:lnTo>
                  <a:pt x="115157" y="3337016"/>
                </a:lnTo>
                <a:lnTo>
                  <a:pt x="89421" y="3298915"/>
                </a:lnTo>
                <a:lnTo>
                  <a:pt x="66618" y="3258803"/>
                </a:lnTo>
                <a:lnTo>
                  <a:pt x="46902" y="3216833"/>
                </a:lnTo>
                <a:lnTo>
                  <a:pt x="30427" y="3173158"/>
                </a:lnTo>
                <a:lnTo>
                  <a:pt x="17345" y="3127932"/>
                </a:lnTo>
                <a:lnTo>
                  <a:pt x="7811" y="3081309"/>
                </a:lnTo>
                <a:lnTo>
                  <a:pt x="1978" y="3033443"/>
                </a:lnTo>
                <a:lnTo>
                  <a:pt x="0" y="2984487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238865" y="7785417"/>
            <a:ext cx="489458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265" algn="l"/>
              </a:tabLst>
            </a:pPr>
            <a:r>
              <a:rPr dirty="0" sz="2000" spc="10">
                <a:latin typeface="바탕"/>
                <a:cs typeface="바탕"/>
              </a:rPr>
              <a:t>1.	</a:t>
            </a:r>
            <a:r>
              <a:rPr dirty="0" sz="2000" spc="-110">
                <a:latin typeface="바탕"/>
                <a:cs typeface="바탕"/>
              </a:rPr>
              <a:t>사용자: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답변완료시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질문글 </a:t>
            </a: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수정</a:t>
            </a:r>
            <a:r>
              <a:rPr dirty="0" sz="2000" spc="-34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비활성화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28984" y="8652827"/>
            <a:ext cx="5514340" cy="3346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69900" algn="l"/>
              </a:tabLst>
            </a:pPr>
            <a:r>
              <a:rPr dirty="0" sz="2000" spc="10">
                <a:latin typeface="바탕"/>
                <a:cs typeface="바탕"/>
              </a:rPr>
              <a:t>2.	</a:t>
            </a:r>
            <a:r>
              <a:rPr dirty="0" sz="2000" spc="-110">
                <a:latin typeface="바탕"/>
                <a:cs typeface="바탕"/>
              </a:rPr>
              <a:t>관리자: </a:t>
            </a:r>
            <a:r>
              <a:rPr dirty="0" sz="2000" spc="-110" b="1">
                <a:solidFill>
                  <a:srgbClr val="FF0000"/>
                </a:solidFill>
                <a:latin typeface="맑은 고딕"/>
                <a:cs typeface="맑은 고딕"/>
              </a:rPr>
              <a:t>작성 </a:t>
            </a:r>
            <a:r>
              <a:rPr dirty="0" sz="2000" spc="-95" b="1">
                <a:solidFill>
                  <a:srgbClr val="FF0000"/>
                </a:solidFill>
                <a:latin typeface="맑은 고딕"/>
                <a:cs typeface="맑은 고딕"/>
              </a:rPr>
              <a:t>후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일정시간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내에만 답변</a:t>
            </a:r>
            <a:r>
              <a:rPr dirty="0" sz="2000" spc="-484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수정가능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48800" y="2562225"/>
            <a:ext cx="8296275" cy="340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420225" y="2533650"/>
            <a:ext cx="8353425" cy="3467100"/>
          </a:xfrm>
          <a:custGeom>
            <a:avLst/>
            <a:gdLst/>
            <a:ahLst/>
            <a:cxnLst/>
            <a:rect l="l" t="t" r="r" b="b"/>
            <a:pathLst>
              <a:path w="8353425" h="3467100">
                <a:moveTo>
                  <a:pt x="0" y="3467100"/>
                </a:moveTo>
                <a:lnTo>
                  <a:pt x="8353425" y="3467100"/>
                </a:lnTo>
                <a:lnTo>
                  <a:pt x="8353425" y="0"/>
                </a:lnTo>
                <a:lnTo>
                  <a:pt x="0" y="0"/>
                </a:lnTo>
                <a:lnTo>
                  <a:pt x="0" y="346710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5275" y="2571750"/>
            <a:ext cx="8543925" cy="3400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66700" y="2543175"/>
            <a:ext cx="8601075" cy="3457575"/>
          </a:xfrm>
          <a:custGeom>
            <a:avLst/>
            <a:gdLst/>
            <a:ahLst/>
            <a:cxnLst/>
            <a:rect l="l" t="t" r="r" b="b"/>
            <a:pathLst>
              <a:path w="8601075" h="3457575">
                <a:moveTo>
                  <a:pt x="0" y="3457575"/>
                </a:moveTo>
                <a:lnTo>
                  <a:pt x="8601075" y="3457575"/>
                </a:lnTo>
                <a:lnTo>
                  <a:pt x="8601075" y="0"/>
                </a:lnTo>
                <a:lnTo>
                  <a:pt x="0" y="0"/>
                </a:lnTo>
                <a:lnTo>
                  <a:pt x="0" y="345757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54275" y="409575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281051" y="0"/>
                </a:moveTo>
                <a:lnTo>
                  <a:pt x="2138298" y="0"/>
                </a:lnTo>
                <a:lnTo>
                  <a:pt x="2176430" y="3868"/>
                </a:lnTo>
                <a:lnTo>
                  <a:pt x="2213004" y="15138"/>
                </a:lnTo>
                <a:lnTo>
                  <a:pt x="2247685" y="33303"/>
                </a:lnTo>
                <a:lnTo>
                  <a:pt x="2280139" y="57860"/>
                </a:lnTo>
                <a:lnTo>
                  <a:pt x="2310029" y="88302"/>
                </a:lnTo>
                <a:lnTo>
                  <a:pt x="2337022" y="124126"/>
                </a:lnTo>
                <a:lnTo>
                  <a:pt x="2360781" y="164826"/>
                </a:lnTo>
                <a:lnTo>
                  <a:pt x="2380972" y="209898"/>
                </a:lnTo>
                <a:lnTo>
                  <a:pt x="2397259" y="258835"/>
                </a:lnTo>
                <a:lnTo>
                  <a:pt x="2409308" y="311135"/>
                </a:lnTo>
                <a:lnTo>
                  <a:pt x="2416783" y="366291"/>
                </a:lnTo>
                <a:lnTo>
                  <a:pt x="2419350" y="423799"/>
                </a:lnTo>
                <a:lnTo>
                  <a:pt x="2416783" y="481335"/>
                </a:lnTo>
                <a:lnTo>
                  <a:pt x="2409308" y="536516"/>
                </a:lnTo>
                <a:lnTo>
                  <a:pt x="2397259" y="588835"/>
                </a:lnTo>
                <a:lnTo>
                  <a:pt x="2380972" y="637789"/>
                </a:lnTo>
                <a:lnTo>
                  <a:pt x="2360781" y="682873"/>
                </a:lnTo>
                <a:lnTo>
                  <a:pt x="2337022" y="723582"/>
                </a:lnTo>
                <a:lnTo>
                  <a:pt x="2310029" y="759412"/>
                </a:lnTo>
                <a:lnTo>
                  <a:pt x="2280139" y="789860"/>
                </a:lnTo>
                <a:lnTo>
                  <a:pt x="2247685" y="814419"/>
                </a:lnTo>
                <a:lnTo>
                  <a:pt x="2213004" y="832586"/>
                </a:lnTo>
                <a:lnTo>
                  <a:pt x="2176430" y="843856"/>
                </a:lnTo>
                <a:lnTo>
                  <a:pt x="2138298" y="847725"/>
                </a:lnTo>
                <a:lnTo>
                  <a:pt x="281051" y="847725"/>
                </a:lnTo>
                <a:lnTo>
                  <a:pt x="242919" y="843856"/>
                </a:lnTo>
                <a:lnTo>
                  <a:pt x="206345" y="832586"/>
                </a:lnTo>
                <a:lnTo>
                  <a:pt x="171664" y="814419"/>
                </a:lnTo>
                <a:lnTo>
                  <a:pt x="139210" y="789860"/>
                </a:lnTo>
                <a:lnTo>
                  <a:pt x="109320" y="759412"/>
                </a:lnTo>
                <a:lnTo>
                  <a:pt x="82327" y="723582"/>
                </a:lnTo>
                <a:lnTo>
                  <a:pt x="58568" y="682873"/>
                </a:lnTo>
                <a:lnTo>
                  <a:pt x="38377" y="637789"/>
                </a:lnTo>
                <a:lnTo>
                  <a:pt x="22090" y="588835"/>
                </a:lnTo>
                <a:lnTo>
                  <a:pt x="10041" y="536516"/>
                </a:lnTo>
                <a:lnTo>
                  <a:pt x="2566" y="481335"/>
                </a:lnTo>
                <a:lnTo>
                  <a:pt x="0" y="423799"/>
                </a:lnTo>
                <a:lnTo>
                  <a:pt x="2566" y="366291"/>
                </a:lnTo>
                <a:lnTo>
                  <a:pt x="10041" y="311135"/>
                </a:lnTo>
                <a:lnTo>
                  <a:pt x="22090" y="258835"/>
                </a:lnTo>
                <a:lnTo>
                  <a:pt x="38377" y="209898"/>
                </a:lnTo>
                <a:lnTo>
                  <a:pt x="58568" y="164826"/>
                </a:lnTo>
                <a:lnTo>
                  <a:pt x="82327" y="124126"/>
                </a:lnTo>
                <a:lnTo>
                  <a:pt x="109320" y="88302"/>
                </a:lnTo>
                <a:lnTo>
                  <a:pt x="139210" y="57860"/>
                </a:lnTo>
                <a:lnTo>
                  <a:pt x="171664" y="33303"/>
                </a:lnTo>
                <a:lnTo>
                  <a:pt x="206345" y="15138"/>
                </a:lnTo>
                <a:lnTo>
                  <a:pt x="242919" y="3868"/>
                </a:lnTo>
                <a:lnTo>
                  <a:pt x="28105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398368" y="482917"/>
            <a:ext cx="1958339" cy="754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>
              <a:lnSpc>
                <a:spcPts val="2865"/>
              </a:lnSpc>
              <a:spcBef>
                <a:spcPts val="100"/>
              </a:spcBef>
            </a:pP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관리자</a:t>
            </a:r>
            <a:r>
              <a:rPr dirty="0" sz="2400" spc="-22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페이지</a:t>
            </a:r>
            <a:endParaRPr sz="2400">
              <a:latin typeface="맑은 고딕"/>
              <a:cs typeface="맑은 고딕"/>
            </a:endParaRPr>
          </a:p>
          <a:p>
            <a:pPr marL="12700">
              <a:lnSpc>
                <a:spcPts val="2865"/>
              </a:lnSpc>
            </a:pPr>
            <a:r>
              <a:rPr dirty="0" sz="2400" b="1">
                <a:solidFill>
                  <a:srgbClr val="EF6A4D"/>
                </a:solidFill>
                <a:latin typeface="Calibri"/>
                <a:cs typeface="Calibri"/>
              </a:rPr>
              <a:t>– </a:t>
            </a:r>
            <a:r>
              <a:rPr dirty="0" sz="2400" spc="-145" b="1">
                <a:solidFill>
                  <a:srgbClr val="EF6A4D"/>
                </a:solidFill>
                <a:latin typeface="맑은 고딕"/>
                <a:cs typeface="맑은 고딕"/>
              </a:rPr>
              <a:t>찜 </a:t>
            </a:r>
            <a:r>
              <a:rPr dirty="0" sz="2400" spc="-150" b="1">
                <a:solidFill>
                  <a:srgbClr val="EF6A4D"/>
                </a:solidFill>
                <a:latin typeface="맑은 고딕"/>
                <a:cs typeface="맑은 고딕"/>
              </a:rPr>
              <a:t>순위</a:t>
            </a:r>
            <a:r>
              <a:rPr dirty="0" sz="2400" spc="-29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400" spc="-114" b="1">
                <a:solidFill>
                  <a:srgbClr val="EF6A4D"/>
                </a:solidFill>
                <a:latin typeface="맑은 고딕"/>
                <a:cs typeface="맑은 고딕"/>
              </a:rPr>
              <a:t>확인</a:t>
            </a:r>
            <a:r>
              <a:rPr dirty="0" sz="2400" spc="-114" b="1">
                <a:solidFill>
                  <a:srgbClr val="EF6A4D"/>
                </a:solidFill>
                <a:latin typeface="Noto Sans KR Black"/>
                <a:cs typeface="Noto Sans KR Black"/>
              </a:rPr>
              <a:t>-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7229475" y="0"/>
                </a:moveTo>
                <a:lnTo>
                  <a:pt x="1304925" y="0"/>
                </a:lnTo>
                <a:lnTo>
                  <a:pt x="1257083" y="860"/>
                </a:lnTo>
                <a:lnTo>
                  <a:pt x="1209676" y="3422"/>
                </a:lnTo>
                <a:lnTo>
                  <a:pt x="1162732" y="7656"/>
                </a:lnTo>
                <a:lnTo>
                  <a:pt x="1116282" y="13533"/>
                </a:lnTo>
                <a:lnTo>
                  <a:pt x="1070353" y="21022"/>
                </a:lnTo>
                <a:lnTo>
                  <a:pt x="1024977" y="30096"/>
                </a:lnTo>
                <a:lnTo>
                  <a:pt x="980182" y="40723"/>
                </a:lnTo>
                <a:lnTo>
                  <a:pt x="935998" y="52875"/>
                </a:lnTo>
                <a:lnTo>
                  <a:pt x="892454" y="66522"/>
                </a:lnTo>
                <a:lnTo>
                  <a:pt x="849580" y="81635"/>
                </a:lnTo>
                <a:lnTo>
                  <a:pt x="807405" y="98184"/>
                </a:lnTo>
                <a:lnTo>
                  <a:pt x="765959" y="116140"/>
                </a:lnTo>
                <a:lnTo>
                  <a:pt x="725271" y="135473"/>
                </a:lnTo>
                <a:lnTo>
                  <a:pt x="685371" y="156153"/>
                </a:lnTo>
                <a:lnTo>
                  <a:pt x="646288" y="178152"/>
                </a:lnTo>
                <a:lnTo>
                  <a:pt x="608052" y="201440"/>
                </a:lnTo>
                <a:lnTo>
                  <a:pt x="570692" y="225987"/>
                </a:lnTo>
                <a:lnTo>
                  <a:pt x="534238" y="251764"/>
                </a:lnTo>
                <a:lnTo>
                  <a:pt x="498718" y="278742"/>
                </a:lnTo>
                <a:lnTo>
                  <a:pt x="464164" y="306890"/>
                </a:lnTo>
                <a:lnTo>
                  <a:pt x="430603" y="336180"/>
                </a:lnTo>
                <a:lnTo>
                  <a:pt x="398066" y="366581"/>
                </a:lnTo>
                <a:lnTo>
                  <a:pt x="366581" y="398066"/>
                </a:lnTo>
                <a:lnTo>
                  <a:pt x="336180" y="430603"/>
                </a:lnTo>
                <a:lnTo>
                  <a:pt x="306890" y="464164"/>
                </a:lnTo>
                <a:lnTo>
                  <a:pt x="278742" y="498718"/>
                </a:lnTo>
                <a:lnTo>
                  <a:pt x="251764" y="534238"/>
                </a:lnTo>
                <a:lnTo>
                  <a:pt x="225987" y="570692"/>
                </a:lnTo>
                <a:lnTo>
                  <a:pt x="201440" y="608052"/>
                </a:lnTo>
                <a:lnTo>
                  <a:pt x="178152" y="646288"/>
                </a:lnTo>
                <a:lnTo>
                  <a:pt x="156153" y="685371"/>
                </a:lnTo>
                <a:lnTo>
                  <a:pt x="135473" y="725271"/>
                </a:lnTo>
                <a:lnTo>
                  <a:pt x="116140" y="765959"/>
                </a:lnTo>
                <a:lnTo>
                  <a:pt x="98184" y="807405"/>
                </a:lnTo>
                <a:lnTo>
                  <a:pt x="81635" y="849580"/>
                </a:lnTo>
                <a:lnTo>
                  <a:pt x="66522" y="892454"/>
                </a:lnTo>
                <a:lnTo>
                  <a:pt x="52875" y="935998"/>
                </a:lnTo>
                <a:lnTo>
                  <a:pt x="40723" y="980182"/>
                </a:lnTo>
                <a:lnTo>
                  <a:pt x="30096" y="1024977"/>
                </a:lnTo>
                <a:lnTo>
                  <a:pt x="21022" y="1070353"/>
                </a:lnTo>
                <a:lnTo>
                  <a:pt x="13533" y="1116282"/>
                </a:lnTo>
                <a:lnTo>
                  <a:pt x="7656" y="1162732"/>
                </a:lnTo>
                <a:lnTo>
                  <a:pt x="3422" y="1209676"/>
                </a:lnTo>
                <a:lnTo>
                  <a:pt x="860" y="1257083"/>
                </a:lnTo>
                <a:lnTo>
                  <a:pt x="0" y="1304925"/>
                </a:lnTo>
                <a:lnTo>
                  <a:pt x="0" y="6524625"/>
                </a:lnTo>
                <a:lnTo>
                  <a:pt x="860" y="6572462"/>
                </a:lnTo>
                <a:lnTo>
                  <a:pt x="3422" y="6619867"/>
                </a:lnTo>
                <a:lnTo>
                  <a:pt x="7656" y="6666808"/>
                </a:lnTo>
                <a:lnTo>
                  <a:pt x="13533" y="6713256"/>
                </a:lnTo>
                <a:lnTo>
                  <a:pt x="21022" y="6759182"/>
                </a:lnTo>
                <a:lnTo>
                  <a:pt x="30096" y="6804557"/>
                </a:lnTo>
                <a:lnTo>
                  <a:pt x="40723" y="6849350"/>
                </a:lnTo>
                <a:lnTo>
                  <a:pt x="52875" y="6893533"/>
                </a:lnTo>
                <a:lnTo>
                  <a:pt x="66522" y="6937076"/>
                </a:lnTo>
                <a:lnTo>
                  <a:pt x="81635" y="6979949"/>
                </a:lnTo>
                <a:lnTo>
                  <a:pt x="98184" y="7022123"/>
                </a:lnTo>
                <a:lnTo>
                  <a:pt x="116140" y="7063568"/>
                </a:lnTo>
                <a:lnTo>
                  <a:pt x="135473" y="7104255"/>
                </a:lnTo>
                <a:lnTo>
                  <a:pt x="156153" y="7144155"/>
                </a:lnTo>
                <a:lnTo>
                  <a:pt x="178152" y="7183238"/>
                </a:lnTo>
                <a:lnTo>
                  <a:pt x="201440" y="7221474"/>
                </a:lnTo>
                <a:lnTo>
                  <a:pt x="225987" y="7258835"/>
                </a:lnTo>
                <a:lnTo>
                  <a:pt x="251764" y="7295289"/>
                </a:lnTo>
                <a:lnTo>
                  <a:pt x="278742" y="7330809"/>
                </a:lnTo>
                <a:lnTo>
                  <a:pt x="306890" y="7365365"/>
                </a:lnTo>
                <a:lnTo>
                  <a:pt x="336180" y="7398926"/>
                </a:lnTo>
                <a:lnTo>
                  <a:pt x="366581" y="7431464"/>
                </a:lnTo>
                <a:lnTo>
                  <a:pt x="398066" y="7462949"/>
                </a:lnTo>
                <a:lnTo>
                  <a:pt x="430603" y="7493352"/>
                </a:lnTo>
                <a:lnTo>
                  <a:pt x="464164" y="7522642"/>
                </a:lnTo>
                <a:lnTo>
                  <a:pt x="498718" y="7550792"/>
                </a:lnTo>
                <a:lnTo>
                  <a:pt x="534238" y="7577770"/>
                </a:lnTo>
                <a:lnTo>
                  <a:pt x="570692" y="7603548"/>
                </a:lnTo>
                <a:lnTo>
                  <a:pt x="608052" y="7628096"/>
                </a:lnTo>
                <a:lnTo>
                  <a:pt x="646288" y="7651385"/>
                </a:lnTo>
                <a:lnTo>
                  <a:pt x="685371" y="7673386"/>
                </a:lnTo>
                <a:lnTo>
                  <a:pt x="725271" y="7694067"/>
                </a:lnTo>
                <a:lnTo>
                  <a:pt x="765959" y="7713401"/>
                </a:lnTo>
                <a:lnTo>
                  <a:pt x="807405" y="7731358"/>
                </a:lnTo>
                <a:lnTo>
                  <a:pt x="849580" y="7747908"/>
                </a:lnTo>
                <a:lnTo>
                  <a:pt x="892454" y="7763022"/>
                </a:lnTo>
                <a:lnTo>
                  <a:pt x="935998" y="7776670"/>
                </a:lnTo>
                <a:lnTo>
                  <a:pt x="980182" y="7788823"/>
                </a:lnTo>
                <a:lnTo>
                  <a:pt x="1024977" y="7799451"/>
                </a:lnTo>
                <a:lnTo>
                  <a:pt x="1070353" y="7808525"/>
                </a:lnTo>
                <a:lnTo>
                  <a:pt x="1116282" y="7816015"/>
                </a:lnTo>
                <a:lnTo>
                  <a:pt x="1162732" y="7821892"/>
                </a:lnTo>
                <a:lnTo>
                  <a:pt x="1209676" y="7826127"/>
                </a:lnTo>
                <a:lnTo>
                  <a:pt x="1257083" y="7828689"/>
                </a:lnTo>
                <a:lnTo>
                  <a:pt x="1304925" y="7829550"/>
                </a:lnTo>
                <a:lnTo>
                  <a:pt x="7229475" y="7829550"/>
                </a:lnTo>
                <a:lnTo>
                  <a:pt x="7277316" y="7828689"/>
                </a:lnTo>
                <a:lnTo>
                  <a:pt x="7324723" y="7826127"/>
                </a:lnTo>
                <a:lnTo>
                  <a:pt x="7371667" y="7821892"/>
                </a:lnTo>
                <a:lnTo>
                  <a:pt x="7418117" y="7816015"/>
                </a:lnTo>
                <a:lnTo>
                  <a:pt x="7464046" y="7808525"/>
                </a:lnTo>
                <a:lnTo>
                  <a:pt x="7509422" y="7799451"/>
                </a:lnTo>
                <a:lnTo>
                  <a:pt x="7554217" y="7788823"/>
                </a:lnTo>
                <a:lnTo>
                  <a:pt x="7598401" y="7776670"/>
                </a:lnTo>
                <a:lnTo>
                  <a:pt x="7641945" y="7763022"/>
                </a:lnTo>
                <a:lnTo>
                  <a:pt x="7684819" y="7747908"/>
                </a:lnTo>
                <a:lnTo>
                  <a:pt x="7726994" y="7731358"/>
                </a:lnTo>
                <a:lnTo>
                  <a:pt x="7768440" y="7713401"/>
                </a:lnTo>
                <a:lnTo>
                  <a:pt x="7809128" y="7694067"/>
                </a:lnTo>
                <a:lnTo>
                  <a:pt x="7849028" y="7673386"/>
                </a:lnTo>
                <a:lnTo>
                  <a:pt x="7888111" y="7651385"/>
                </a:lnTo>
                <a:lnTo>
                  <a:pt x="7926347" y="7628096"/>
                </a:lnTo>
                <a:lnTo>
                  <a:pt x="7963707" y="7603548"/>
                </a:lnTo>
                <a:lnTo>
                  <a:pt x="8000161" y="7577770"/>
                </a:lnTo>
                <a:lnTo>
                  <a:pt x="8035681" y="7550792"/>
                </a:lnTo>
                <a:lnTo>
                  <a:pt x="8070235" y="7522642"/>
                </a:lnTo>
                <a:lnTo>
                  <a:pt x="8103796" y="7493352"/>
                </a:lnTo>
                <a:lnTo>
                  <a:pt x="8136333" y="7462949"/>
                </a:lnTo>
                <a:lnTo>
                  <a:pt x="8167818" y="7431464"/>
                </a:lnTo>
                <a:lnTo>
                  <a:pt x="8198219" y="7398926"/>
                </a:lnTo>
                <a:lnTo>
                  <a:pt x="8227509" y="7365365"/>
                </a:lnTo>
                <a:lnTo>
                  <a:pt x="8255657" y="7330809"/>
                </a:lnTo>
                <a:lnTo>
                  <a:pt x="8282635" y="7295289"/>
                </a:lnTo>
                <a:lnTo>
                  <a:pt x="8308412" y="7258835"/>
                </a:lnTo>
                <a:lnTo>
                  <a:pt x="8332959" y="7221474"/>
                </a:lnTo>
                <a:lnTo>
                  <a:pt x="8356247" y="7183238"/>
                </a:lnTo>
                <a:lnTo>
                  <a:pt x="8378246" y="7144155"/>
                </a:lnTo>
                <a:lnTo>
                  <a:pt x="8398926" y="7104255"/>
                </a:lnTo>
                <a:lnTo>
                  <a:pt x="8418259" y="7063568"/>
                </a:lnTo>
                <a:lnTo>
                  <a:pt x="8436215" y="7022123"/>
                </a:lnTo>
                <a:lnTo>
                  <a:pt x="8452764" y="6979949"/>
                </a:lnTo>
                <a:lnTo>
                  <a:pt x="8467877" y="6937076"/>
                </a:lnTo>
                <a:lnTo>
                  <a:pt x="8481524" y="6893533"/>
                </a:lnTo>
                <a:lnTo>
                  <a:pt x="8493676" y="6849350"/>
                </a:lnTo>
                <a:lnTo>
                  <a:pt x="8504303" y="6804557"/>
                </a:lnTo>
                <a:lnTo>
                  <a:pt x="8513377" y="6759182"/>
                </a:lnTo>
                <a:lnTo>
                  <a:pt x="8520866" y="6713256"/>
                </a:lnTo>
                <a:lnTo>
                  <a:pt x="8526743" y="6666808"/>
                </a:lnTo>
                <a:lnTo>
                  <a:pt x="8530977" y="6619867"/>
                </a:lnTo>
                <a:lnTo>
                  <a:pt x="8533539" y="6572462"/>
                </a:lnTo>
                <a:lnTo>
                  <a:pt x="8534400" y="6524625"/>
                </a:lnTo>
                <a:lnTo>
                  <a:pt x="8534400" y="1304925"/>
                </a:lnTo>
                <a:lnTo>
                  <a:pt x="8533539" y="1257083"/>
                </a:lnTo>
                <a:lnTo>
                  <a:pt x="8530977" y="1209676"/>
                </a:lnTo>
                <a:lnTo>
                  <a:pt x="8526743" y="1162732"/>
                </a:lnTo>
                <a:lnTo>
                  <a:pt x="8520866" y="1116282"/>
                </a:lnTo>
                <a:lnTo>
                  <a:pt x="8513377" y="1070353"/>
                </a:lnTo>
                <a:lnTo>
                  <a:pt x="8504303" y="1024977"/>
                </a:lnTo>
                <a:lnTo>
                  <a:pt x="8493676" y="980182"/>
                </a:lnTo>
                <a:lnTo>
                  <a:pt x="8481524" y="935998"/>
                </a:lnTo>
                <a:lnTo>
                  <a:pt x="8467877" y="892454"/>
                </a:lnTo>
                <a:lnTo>
                  <a:pt x="8452764" y="849580"/>
                </a:lnTo>
                <a:lnTo>
                  <a:pt x="8436215" y="807405"/>
                </a:lnTo>
                <a:lnTo>
                  <a:pt x="8418259" y="765959"/>
                </a:lnTo>
                <a:lnTo>
                  <a:pt x="8398926" y="725271"/>
                </a:lnTo>
                <a:lnTo>
                  <a:pt x="8378246" y="685371"/>
                </a:lnTo>
                <a:lnTo>
                  <a:pt x="8356247" y="646288"/>
                </a:lnTo>
                <a:lnTo>
                  <a:pt x="8332959" y="608052"/>
                </a:lnTo>
                <a:lnTo>
                  <a:pt x="8308412" y="570692"/>
                </a:lnTo>
                <a:lnTo>
                  <a:pt x="8282635" y="534238"/>
                </a:lnTo>
                <a:lnTo>
                  <a:pt x="8255657" y="498718"/>
                </a:lnTo>
                <a:lnTo>
                  <a:pt x="8227509" y="464164"/>
                </a:lnTo>
                <a:lnTo>
                  <a:pt x="8198219" y="430603"/>
                </a:lnTo>
                <a:lnTo>
                  <a:pt x="8167818" y="398066"/>
                </a:lnTo>
                <a:lnTo>
                  <a:pt x="8136333" y="366581"/>
                </a:lnTo>
                <a:lnTo>
                  <a:pt x="8103796" y="336180"/>
                </a:lnTo>
                <a:lnTo>
                  <a:pt x="8070235" y="306890"/>
                </a:lnTo>
                <a:lnTo>
                  <a:pt x="8035681" y="278742"/>
                </a:lnTo>
                <a:lnTo>
                  <a:pt x="8000161" y="251764"/>
                </a:lnTo>
                <a:lnTo>
                  <a:pt x="7963707" y="225987"/>
                </a:lnTo>
                <a:lnTo>
                  <a:pt x="7926347" y="201440"/>
                </a:lnTo>
                <a:lnTo>
                  <a:pt x="7888111" y="178152"/>
                </a:lnTo>
                <a:lnTo>
                  <a:pt x="7849028" y="156153"/>
                </a:lnTo>
                <a:lnTo>
                  <a:pt x="7809128" y="135473"/>
                </a:lnTo>
                <a:lnTo>
                  <a:pt x="7768440" y="116140"/>
                </a:lnTo>
                <a:lnTo>
                  <a:pt x="7726994" y="98184"/>
                </a:lnTo>
                <a:lnTo>
                  <a:pt x="7684819" y="81635"/>
                </a:lnTo>
                <a:lnTo>
                  <a:pt x="7641945" y="66522"/>
                </a:lnTo>
                <a:lnTo>
                  <a:pt x="7598401" y="52875"/>
                </a:lnTo>
                <a:lnTo>
                  <a:pt x="7554217" y="40723"/>
                </a:lnTo>
                <a:lnTo>
                  <a:pt x="7509422" y="30096"/>
                </a:lnTo>
                <a:lnTo>
                  <a:pt x="7464046" y="21022"/>
                </a:lnTo>
                <a:lnTo>
                  <a:pt x="7418117" y="13533"/>
                </a:lnTo>
                <a:lnTo>
                  <a:pt x="7371667" y="7656"/>
                </a:lnTo>
                <a:lnTo>
                  <a:pt x="7324723" y="3422"/>
                </a:lnTo>
                <a:lnTo>
                  <a:pt x="7277316" y="860"/>
                </a:lnTo>
                <a:lnTo>
                  <a:pt x="72294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296400" y="1866900"/>
            <a:ext cx="8534400" cy="7829550"/>
          </a:xfrm>
          <a:custGeom>
            <a:avLst/>
            <a:gdLst/>
            <a:ahLst/>
            <a:cxnLst/>
            <a:rect l="l" t="t" r="r" b="b"/>
            <a:pathLst>
              <a:path w="8534400" h="7829550">
                <a:moveTo>
                  <a:pt x="0" y="1304925"/>
                </a:moveTo>
                <a:lnTo>
                  <a:pt x="860" y="1257083"/>
                </a:lnTo>
                <a:lnTo>
                  <a:pt x="3422" y="1209676"/>
                </a:lnTo>
                <a:lnTo>
                  <a:pt x="7656" y="1162732"/>
                </a:lnTo>
                <a:lnTo>
                  <a:pt x="13533" y="1116282"/>
                </a:lnTo>
                <a:lnTo>
                  <a:pt x="21022" y="1070353"/>
                </a:lnTo>
                <a:lnTo>
                  <a:pt x="30096" y="1024977"/>
                </a:lnTo>
                <a:lnTo>
                  <a:pt x="40723" y="980182"/>
                </a:lnTo>
                <a:lnTo>
                  <a:pt x="52875" y="935998"/>
                </a:lnTo>
                <a:lnTo>
                  <a:pt x="66522" y="892454"/>
                </a:lnTo>
                <a:lnTo>
                  <a:pt x="81635" y="849580"/>
                </a:lnTo>
                <a:lnTo>
                  <a:pt x="98184" y="807405"/>
                </a:lnTo>
                <a:lnTo>
                  <a:pt x="116140" y="765959"/>
                </a:lnTo>
                <a:lnTo>
                  <a:pt x="135473" y="725271"/>
                </a:lnTo>
                <a:lnTo>
                  <a:pt x="156153" y="685371"/>
                </a:lnTo>
                <a:lnTo>
                  <a:pt x="178152" y="646288"/>
                </a:lnTo>
                <a:lnTo>
                  <a:pt x="201440" y="608052"/>
                </a:lnTo>
                <a:lnTo>
                  <a:pt x="225987" y="570692"/>
                </a:lnTo>
                <a:lnTo>
                  <a:pt x="251764" y="534238"/>
                </a:lnTo>
                <a:lnTo>
                  <a:pt x="278742" y="498718"/>
                </a:lnTo>
                <a:lnTo>
                  <a:pt x="306890" y="464164"/>
                </a:lnTo>
                <a:lnTo>
                  <a:pt x="336180" y="430603"/>
                </a:lnTo>
                <a:lnTo>
                  <a:pt x="366581" y="398066"/>
                </a:lnTo>
                <a:lnTo>
                  <a:pt x="398066" y="366581"/>
                </a:lnTo>
                <a:lnTo>
                  <a:pt x="430603" y="336180"/>
                </a:lnTo>
                <a:lnTo>
                  <a:pt x="464164" y="306890"/>
                </a:lnTo>
                <a:lnTo>
                  <a:pt x="498718" y="278742"/>
                </a:lnTo>
                <a:lnTo>
                  <a:pt x="534238" y="251764"/>
                </a:lnTo>
                <a:lnTo>
                  <a:pt x="570692" y="225987"/>
                </a:lnTo>
                <a:lnTo>
                  <a:pt x="608052" y="201440"/>
                </a:lnTo>
                <a:lnTo>
                  <a:pt x="646288" y="178152"/>
                </a:lnTo>
                <a:lnTo>
                  <a:pt x="685371" y="156153"/>
                </a:lnTo>
                <a:lnTo>
                  <a:pt x="725271" y="135473"/>
                </a:lnTo>
                <a:lnTo>
                  <a:pt x="765959" y="116140"/>
                </a:lnTo>
                <a:lnTo>
                  <a:pt x="807405" y="98184"/>
                </a:lnTo>
                <a:lnTo>
                  <a:pt x="849580" y="81635"/>
                </a:lnTo>
                <a:lnTo>
                  <a:pt x="892454" y="66522"/>
                </a:lnTo>
                <a:lnTo>
                  <a:pt x="935998" y="52875"/>
                </a:lnTo>
                <a:lnTo>
                  <a:pt x="980182" y="40723"/>
                </a:lnTo>
                <a:lnTo>
                  <a:pt x="1024977" y="30096"/>
                </a:lnTo>
                <a:lnTo>
                  <a:pt x="1070353" y="21022"/>
                </a:lnTo>
                <a:lnTo>
                  <a:pt x="1116282" y="13533"/>
                </a:lnTo>
                <a:lnTo>
                  <a:pt x="1162732" y="7656"/>
                </a:lnTo>
                <a:lnTo>
                  <a:pt x="1209676" y="3422"/>
                </a:lnTo>
                <a:lnTo>
                  <a:pt x="1257083" y="860"/>
                </a:lnTo>
                <a:lnTo>
                  <a:pt x="1304925" y="0"/>
                </a:lnTo>
                <a:lnTo>
                  <a:pt x="7229475" y="0"/>
                </a:lnTo>
                <a:lnTo>
                  <a:pt x="7277316" y="860"/>
                </a:lnTo>
                <a:lnTo>
                  <a:pt x="7324723" y="3422"/>
                </a:lnTo>
                <a:lnTo>
                  <a:pt x="7371667" y="7656"/>
                </a:lnTo>
                <a:lnTo>
                  <a:pt x="7418117" y="13533"/>
                </a:lnTo>
                <a:lnTo>
                  <a:pt x="7464046" y="21022"/>
                </a:lnTo>
                <a:lnTo>
                  <a:pt x="7509422" y="30096"/>
                </a:lnTo>
                <a:lnTo>
                  <a:pt x="7554217" y="40723"/>
                </a:lnTo>
                <a:lnTo>
                  <a:pt x="7598401" y="52875"/>
                </a:lnTo>
                <a:lnTo>
                  <a:pt x="7641945" y="66522"/>
                </a:lnTo>
                <a:lnTo>
                  <a:pt x="7684819" y="81635"/>
                </a:lnTo>
                <a:lnTo>
                  <a:pt x="7726994" y="98184"/>
                </a:lnTo>
                <a:lnTo>
                  <a:pt x="7768440" y="116140"/>
                </a:lnTo>
                <a:lnTo>
                  <a:pt x="7809128" y="135473"/>
                </a:lnTo>
                <a:lnTo>
                  <a:pt x="7849028" y="156153"/>
                </a:lnTo>
                <a:lnTo>
                  <a:pt x="7888111" y="178152"/>
                </a:lnTo>
                <a:lnTo>
                  <a:pt x="7926347" y="201440"/>
                </a:lnTo>
                <a:lnTo>
                  <a:pt x="7963707" y="225987"/>
                </a:lnTo>
                <a:lnTo>
                  <a:pt x="8000161" y="251764"/>
                </a:lnTo>
                <a:lnTo>
                  <a:pt x="8035681" y="278742"/>
                </a:lnTo>
                <a:lnTo>
                  <a:pt x="8070235" y="306890"/>
                </a:lnTo>
                <a:lnTo>
                  <a:pt x="8103796" y="336180"/>
                </a:lnTo>
                <a:lnTo>
                  <a:pt x="8136333" y="366581"/>
                </a:lnTo>
                <a:lnTo>
                  <a:pt x="8167818" y="398066"/>
                </a:lnTo>
                <a:lnTo>
                  <a:pt x="8198219" y="430603"/>
                </a:lnTo>
                <a:lnTo>
                  <a:pt x="8227509" y="464164"/>
                </a:lnTo>
                <a:lnTo>
                  <a:pt x="8255657" y="498718"/>
                </a:lnTo>
                <a:lnTo>
                  <a:pt x="8282635" y="534238"/>
                </a:lnTo>
                <a:lnTo>
                  <a:pt x="8308412" y="570692"/>
                </a:lnTo>
                <a:lnTo>
                  <a:pt x="8332959" y="608052"/>
                </a:lnTo>
                <a:lnTo>
                  <a:pt x="8356247" y="646288"/>
                </a:lnTo>
                <a:lnTo>
                  <a:pt x="8378246" y="685371"/>
                </a:lnTo>
                <a:lnTo>
                  <a:pt x="8398926" y="725271"/>
                </a:lnTo>
                <a:lnTo>
                  <a:pt x="8418259" y="765959"/>
                </a:lnTo>
                <a:lnTo>
                  <a:pt x="8436215" y="807405"/>
                </a:lnTo>
                <a:lnTo>
                  <a:pt x="8452764" y="849580"/>
                </a:lnTo>
                <a:lnTo>
                  <a:pt x="8467877" y="892454"/>
                </a:lnTo>
                <a:lnTo>
                  <a:pt x="8481524" y="935998"/>
                </a:lnTo>
                <a:lnTo>
                  <a:pt x="8493676" y="980182"/>
                </a:lnTo>
                <a:lnTo>
                  <a:pt x="8504303" y="1024977"/>
                </a:lnTo>
                <a:lnTo>
                  <a:pt x="8513377" y="1070353"/>
                </a:lnTo>
                <a:lnTo>
                  <a:pt x="8520866" y="1116282"/>
                </a:lnTo>
                <a:lnTo>
                  <a:pt x="8526743" y="1162732"/>
                </a:lnTo>
                <a:lnTo>
                  <a:pt x="8530977" y="1209676"/>
                </a:lnTo>
                <a:lnTo>
                  <a:pt x="8533539" y="1257083"/>
                </a:lnTo>
                <a:lnTo>
                  <a:pt x="8534400" y="1304925"/>
                </a:lnTo>
                <a:lnTo>
                  <a:pt x="8534400" y="6524625"/>
                </a:lnTo>
                <a:lnTo>
                  <a:pt x="8533539" y="6572462"/>
                </a:lnTo>
                <a:lnTo>
                  <a:pt x="8530977" y="6619867"/>
                </a:lnTo>
                <a:lnTo>
                  <a:pt x="8526743" y="6666808"/>
                </a:lnTo>
                <a:lnTo>
                  <a:pt x="8520866" y="6713256"/>
                </a:lnTo>
                <a:lnTo>
                  <a:pt x="8513377" y="6759182"/>
                </a:lnTo>
                <a:lnTo>
                  <a:pt x="8504303" y="6804557"/>
                </a:lnTo>
                <a:lnTo>
                  <a:pt x="8493676" y="6849350"/>
                </a:lnTo>
                <a:lnTo>
                  <a:pt x="8481524" y="6893533"/>
                </a:lnTo>
                <a:lnTo>
                  <a:pt x="8467877" y="6937076"/>
                </a:lnTo>
                <a:lnTo>
                  <a:pt x="8452764" y="6979949"/>
                </a:lnTo>
                <a:lnTo>
                  <a:pt x="8436215" y="7022123"/>
                </a:lnTo>
                <a:lnTo>
                  <a:pt x="8418259" y="7063568"/>
                </a:lnTo>
                <a:lnTo>
                  <a:pt x="8398926" y="7104255"/>
                </a:lnTo>
                <a:lnTo>
                  <a:pt x="8378246" y="7144155"/>
                </a:lnTo>
                <a:lnTo>
                  <a:pt x="8356247" y="7183238"/>
                </a:lnTo>
                <a:lnTo>
                  <a:pt x="8332959" y="7221474"/>
                </a:lnTo>
                <a:lnTo>
                  <a:pt x="8308412" y="7258835"/>
                </a:lnTo>
                <a:lnTo>
                  <a:pt x="8282635" y="7295289"/>
                </a:lnTo>
                <a:lnTo>
                  <a:pt x="8255657" y="7330809"/>
                </a:lnTo>
                <a:lnTo>
                  <a:pt x="8227509" y="7365365"/>
                </a:lnTo>
                <a:lnTo>
                  <a:pt x="8198219" y="7398926"/>
                </a:lnTo>
                <a:lnTo>
                  <a:pt x="8167818" y="7431464"/>
                </a:lnTo>
                <a:lnTo>
                  <a:pt x="8136333" y="7462949"/>
                </a:lnTo>
                <a:lnTo>
                  <a:pt x="8103796" y="7493352"/>
                </a:lnTo>
                <a:lnTo>
                  <a:pt x="8070235" y="7522642"/>
                </a:lnTo>
                <a:lnTo>
                  <a:pt x="8035681" y="7550792"/>
                </a:lnTo>
                <a:lnTo>
                  <a:pt x="8000161" y="7577770"/>
                </a:lnTo>
                <a:lnTo>
                  <a:pt x="7963707" y="7603548"/>
                </a:lnTo>
                <a:lnTo>
                  <a:pt x="7926347" y="7628096"/>
                </a:lnTo>
                <a:lnTo>
                  <a:pt x="7888111" y="7651385"/>
                </a:lnTo>
                <a:lnTo>
                  <a:pt x="7849028" y="7673386"/>
                </a:lnTo>
                <a:lnTo>
                  <a:pt x="7809128" y="7694067"/>
                </a:lnTo>
                <a:lnTo>
                  <a:pt x="7768440" y="7713401"/>
                </a:lnTo>
                <a:lnTo>
                  <a:pt x="7726994" y="7731358"/>
                </a:lnTo>
                <a:lnTo>
                  <a:pt x="7684819" y="7747908"/>
                </a:lnTo>
                <a:lnTo>
                  <a:pt x="7641945" y="7763022"/>
                </a:lnTo>
                <a:lnTo>
                  <a:pt x="7598401" y="7776670"/>
                </a:lnTo>
                <a:lnTo>
                  <a:pt x="7554217" y="7788823"/>
                </a:lnTo>
                <a:lnTo>
                  <a:pt x="7509422" y="7799451"/>
                </a:lnTo>
                <a:lnTo>
                  <a:pt x="7464046" y="7808525"/>
                </a:lnTo>
                <a:lnTo>
                  <a:pt x="7418117" y="7816015"/>
                </a:lnTo>
                <a:lnTo>
                  <a:pt x="7371667" y="7821892"/>
                </a:lnTo>
                <a:lnTo>
                  <a:pt x="7324723" y="7826127"/>
                </a:lnTo>
                <a:lnTo>
                  <a:pt x="7277316" y="7828689"/>
                </a:lnTo>
                <a:lnTo>
                  <a:pt x="7229475" y="7829550"/>
                </a:lnTo>
                <a:lnTo>
                  <a:pt x="1304925" y="7829550"/>
                </a:lnTo>
                <a:lnTo>
                  <a:pt x="1257083" y="7828689"/>
                </a:lnTo>
                <a:lnTo>
                  <a:pt x="1209676" y="7826127"/>
                </a:lnTo>
                <a:lnTo>
                  <a:pt x="1162732" y="7821892"/>
                </a:lnTo>
                <a:lnTo>
                  <a:pt x="1116282" y="7816015"/>
                </a:lnTo>
                <a:lnTo>
                  <a:pt x="1070353" y="7808525"/>
                </a:lnTo>
                <a:lnTo>
                  <a:pt x="1024977" y="7799451"/>
                </a:lnTo>
                <a:lnTo>
                  <a:pt x="980182" y="7788823"/>
                </a:lnTo>
                <a:lnTo>
                  <a:pt x="935998" y="7776670"/>
                </a:lnTo>
                <a:lnTo>
                  <a:pt x="892454" y="7763022"/>
                </a:lnTo>
                <a:lnTo>
                  <a:pt x="849580" y="7747908"/>
                </a:lnTo>
                <a:lnTo>
                  <a:pt x="807405" y="7731358"/>
                </a:lnTo>
                <a:lnTo>
                  <a:pt x="765959" y="7713401"/>
                </a:lnTo>
                <a:lnTo>
                  <a:pt x="725271" y="7694067"/>
                </a:lnTo>
                <a:lnTo>
                  <a:pt x="685371" y="7673386"/>
                </a:lnTo>
                <a:lnTo>
                  <a:pt x="646288" y="7651385"/>
                </a:lnTo>
                <a:lnTo>
                  <a:pt x="608052" y="7628096"/>
                </a:lnTo>
                <a:lnTo>
                  <a:pt x="570692" y="7603548"/>
                </a:lnTo>
                <a:lnTo>
                  <a:pt x="534238" y="7577770"/>
                </a:lnTo>
                <a:lnTo>
                  <a:pt x="498718" y="7550792"/>
                </a:lnTo>
                <a:lnTo>
                  <a:pt x="464164" y="7522642"/>
                </a:lnTo>
                <a:lnTo>
                  <a:pt x="430603" y="7493352"/>
                </a:lnTo>
                <a:lnTo>
                  <a:pt x="398066" y="7462949"/>
                </a:lnTo>
                <a:lnTo>
                  <a:pt x="366581" y="7431464"/>
                </a:lnTo>
                <a:lnTo>
                  <a:pt x="336180" y="7398926"/>
                </a:lnTo>
                <a:lnTo>
                  <a:pt x="306890" y="7365365"/>
                </a:lnTo>
                <a:lnTo>
                  <a:pt x="278742" y="7330809"/>
                </a:lnTo>
                <a:lnTo>
                  <a:pt x="251764" y="7295289"/>
                </a:lnTo>
                <a:lnTo>
                  <a:pt x="225987" y="7258835"/>
                </a:lnTo>
                <a:lnTo>
                  <a:pt x="201440" y="7221474"/>
                </a:lnTo>
                <a:lnTo>
                  <a:pt x="178152" y="7183238"/>
                </a:lnTo>
                <a:lnTo>
                  <a:pt x="156153" y="7144155"/>
                </a:lnTo>
                <a:lnTo>
                  <a:pt x="135473" y="7104255"/>
                </a:lnTo>
                <a:lnTo>
                  <a:pt x="116140" y="7063568"/>
                </a:lnTo>
                <a:lnTo>
                  <a:pt x="98184" y="7022123"/>
                </a:lnTo>
                <a:lnTo>
                  <a:pt x="81635" y="6979949"/>
                </a:lnTo>
                <a:lnTo>
                  <a:pt x="66522" y="6937076"/>
                </a:lnTo>
                <a:lnTo>
                  <a:pt x="52875" y="6893533"/>
                </a:lnTo>
                <a:lnTo>
                  <a:pt x="40723" y="6849350"/>
                </a:lnTo>
                <a:lnTo>
                  <a:pt x="30096" y="6804557"/>
                </a:lnTo>
                <a:lnTo>
                  <a:pt x="21022" y="6759182"/>
                </a:lnTo>
                <a:lnTo>
                  <a:pt x="13533" y="6713256"/>
                </a:lnTo>
                <a:lnTo>
                  <a:pt x="7656" y="6666808"/>
                </a:lnTo>
                <a:lnTo>
                  <a:pt x="3422" y="6619867"/>
                </a:lnTo>
                <a:lnTo>
                  <a:pt x="860" y="6572462"/>
                </a:lnTo>
                <a:lnTo>
                  <a:pt x="0" y="6524625"/>
                </a:lnTo>
                <a:lnTo>
                  <a:pt x="0" y="130492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465434" y="5009197"/>
            <a:ext cx="6202680" cy="207010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80795" indent="-4572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1280795" algn="l"/>
                <a:tab pos="1281430" algn="l"/>
              </a:tabLst>
            </a:pPr>
            <a:r>
              <a:rPr dirty="0" sz="2000" spc="-114">
                <a:solidFill>
                  <a:srgbClr val="0F0F0F"/>
                </a:solidFill>
                <a:latin typeface="바탕"/>
                <a:cs typeface="바탕"/>
              </a:rPr>
              <a:t>해당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매니저가 </a:t>
            </a:r>
            <a:r>
              <a:rPr dirty="0" sz="2000" spc="-125">
                <a:solidFill>
                  <a:srgbClr val="0F0F0F"/>
                </a:solidFill>
                <a:latin typeface="바탕"/>
                <a:cs typeface="바탕"/>
              </a:rPr>
              <a:t>관리하는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회사들을</a:t>
            </a:r>
            <a:r>
              <a:rPr dirty="0" sz="2000" spc="-22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25" b="1">
                <a:solidFill>
                  <a:srgbClr val="FF0000"/>
                </a:solidFill>
                <a:latin typeface="맑은 고딕"/>
                <a:cs typeface="맑은 고딕"/>
              </a:rPr>
              <a:t>조회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1721485" indent="-457200">
              <a:lnSpc>
                <a:spcPct val="100000"/>
              </a:lnSpc>
              <a:buAutoNum type="arabicPeriod"/>
              <a:tabLst>
                <a:tab pos="1721485" algn="l"/>
                <a:tab pos="1722120" algn="l"/>
              </a:tabLst>
            </a:pPr>
            <a:r>
              <a:rPr dirty="0" sz="2000" spc="-100">
                <a:solidFill>
                  <a:srgbClr val="0F0F0F"/>
                </a:solidFill>
                <a:latin typeface="바탕"/>
                <a:cs typeface="바탕"/>
              </a:rPr>
              <a:t>각 </a:t>
            </a:r>
            <a:r>
              <a:rPr dirty="0" sz="2000" spc="-120">
                <a:solidFill>
                  <a:srgbClr val="0F0F0F"/>
                </a:solidFill>
                <a:latin typeface="바탕"/>
                <a:cs typeface="바탕"/>
              </a:rPr>
              <a:t>회사의 </a:t>
            </a:r>
            <a:r>
              <a:rPr dirty="0" sz="2000" spc="-120" b="1">
                <a:solidFill>
                  <a:srgbClr val="FF0000"/>
                </a:solidFill>
                <a:latin typeface="맑은 고딕"/>
                <a:cs typeface="맑은 고딕"/>
              </a:rPr>
              <a:t>품목별 </a:t>
            </a:r>
            <a:r>
              <a:rPr dirty="0" sz="2000" spc="-100" b="1">
                <a:solidFill>
                  <a:srgbClr val="FF0000"/>
                </a:solidFill>
                <a:latin typeface="맑은 고딕"/>
                <a:cs typeface="맑은 고딕"/>
              </a:rPr>
              <a:t>찜 </a:t>
            </a:r>
            <a:r>
              <a:rPr dirty="0" sz="2000" spc="-114" b="1">
                <a:solidFill>
                  <a:srgbClr val="FF0000"/>
                </a:solidFill>
                <a:latin typeface="맑은 고딕"/>
                <a:cs typeface="맑은 고딕"/>
              </a:rPr>
              <a:t>수를</a:t>
            </a:r>
            <a:r>
              <a:rPr dirty="0" sz="2000" spc="-35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-130" b="1">
                <a:solidFill>
                  <a:srgbClr val="FF0000"/>
                </a:solidFill>
                <a:latin typeface="맑은 고딕"/>
                <a:cs typeface="맑은 고딕"/>
              </a:rPr>
              <a:t>집계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buAutoNum type="arabicPeriod"/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AutoNum type="arabicPeriod"/>
            </a:pPr>
            <a:endParaRPr sz="185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900" algn="l"/>
                <a:tab pos="470534" algn="l"/>
              </a:tabLst>
            </a:pPr>
            <a:r>
              <a:rPr dirty="0" sz="2000" spc="-114">
                <a:latin typeface="바탕"/>
                <a:cs typeface="바탕"/>
              </a:rPr>
              <a:t>상위 </a:t>
            </a:r>
            <a:r>
              <a:rPr dirty="0" sz="2000" spc="-40">
                <a:latin typeface="바탕"/>
                <a:cs typeface="바탕"/>
              </a:rPr>
              <a:t>5개 </a:t>
            </a:r>
            <a:r>
              <a:rPr dirty="0" sz="2000" spc="-110">
                <a:latin typeface="바탕"/>
                <a:cs typeface="바탕"/>
              </a:rPr>
              <a:t>품목 선별 </a:t>
            </a:r>
            <a:r>
              <a:rPr dirty="0" sz="2000" spc="-50">
                <a:latin typeface="바탕"/>
                <a:cs typeface="바탕"/>
              </a:rPr>
              <a:t>후, </a:t>
            </a:r>
            <a:r>
              <a:rPr dirty="0" sz="2000" spc="-125">
                <a:latin typeface="바탕"/>
                <a:cs typeface="바탕"/>
              </a:rPr>
              <a:t>나머지는 </a:t>
            </a:r>
            <a:r>
              <a:rPr dirty="0" sz="2000" spc="-45">
                <a:latin typeface="바탕"/>
                <a:cs typeface="바탕"/>
              </a:rPr>
              <a:t>'기타 </a:t>
            </a:r>
            <a:r>
              <a:rPr dirty="0" sz="2000" spc="-80">
                <a:latin typeface="바탕"/>
                <a:cs typeface="바탕"/>
              </a:rPr>
              <a:t>품목'으로</a:t>
            </a:r>
            <a:r>
              <a:rPr dirty="0" sz="2000" spc="-495">
                <a:latin typeface="바탕"/>
                <a:cs typeface="바탕"/>
              </a:rPr>
              <a:t> </a:t>
            </a:r>
            <a:r>
              <a:rPr dirty="0" sz="2000" spc="-125">
                <a:latin typeface="바탕"/>
                <a:cs typeface="바탕"/>
              </a:rPr>
              <a:t>합산</a:t>
            </a:r>
            <a:endParaRPr sz="2000">
              <a:latin typeface="바탕"/>
              <a:cs typeface="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04950" y="1885950"/>
            <a:ext cx="6962775" cy="7800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76375" y="1857375"/>
            <a:ext cx="7019925" cy="7858125"/>
          </a:xfrm>
          <a:custGeom>
            <a:avLst/>
            <a:gdLst/>
            <a:ahLst/>
            <a:cxnLst/>
            <a:rect l="l" t="t" r="r" b="b"/>
            <a:pathLst>
              <a:path w="7019925" h="7858125">
                <a:moveTo>
                  <a:pt x="0" y="7858125"/>
                </a:moveTo>
                <a:lnTo>
                  <a:pt x="7019925" y="7858125"/>
                </a:lnTo>
                <a:lnTo>
                  <a:pt x="7019925" y="0"/>
                </a:lnTo>
                <a:lnTo>
                  <a:pt x="0" y="0"/>
                </a:lnTo>
                <a:lnTo>
                  <a:pt x="0" y="7858125"/>
                </a:lnTo>
                <a:close/>
              </a:path>
            </a:pathLst>
          </a:custGeom>
          <a:ln w="57150">
            <a:solidFill>
              <a:srgbClr val="ECC244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19250" y="1600200"/>
            <a:ext cx="15049500" cy="7658100"/>
          </a:xfrm>
          <a:custGeom>
            <a:avLst/>
            <a:gdLst/>
            <a:ahLst/>
            <a:cxnLst/>
            <a:rect l="l" t="t" r="r" b="b"/>
            <a:pathLst>
              <a:path w="15049500" h="7658100">
                <a:moveTo>
                  <a:pt x="76073" y="0"/>
                </a:moveTo>
                <a:lnTo>
                  <a:pt x="14973427" y="0"/>
                </a:lnTo>
                <a:lnTo>
                  <a:pt x="15003047" y="5976"/>
                </a:lnTo>
                <a:lnTo>
                  <a:pt x="15027227" y="22288"/>
                </a:lnTo>
                <a:lnTo>
                  <a:pt x="15043525" y="46505"/>
                </a:lnTo>
                <a:lnTo>
                  <a:pt x="15049500" y="76200"/>
                </a:lnTo>
                <a:lnTo>
                  <a:pt x="15049500" y="7581938"/>
                </a:lnTo>
                <a:lnTo>
                  <a:pt x="15043525" y="7611583"/>
                </a:lnTo>
                <a:lnTo>
                  <a:pt x="15027227" y="7635792"/>
                </a:lnTo>
                <a:lnTo>
                  <a:pt x="15003047" y="7652114"/>
                </a:lnTo>
                <a:lnTo>
                  <a:pt x="14973427" y="7658100"/>
                </a:lnTo>
                <a:lnTo>
                  <a:pt x="76073" y="7658100"/>
                </a:lnTo>
                <a:lnTo>
                  <a:pt x="46452" y="7652114"/>
                </a:lnTo>
                <a:lnTo>
                  <a:pt x="22272" y="7635792"/>
                </a:lnTo>
                <a:lnTo>
                  <a:pt x="5974" y="7611583"/>
                </a:lnTo>
                <a:lnTo>
                  <a:pt x="0" y="7581938"/>
                </a:lnTo>
                <a:lnTo>
                  <a:pt x="0" y="76200"/>
                </a:lnTo>
                <a:lnTo>
                  <a:pt x="5974" y="46505"/>
                </a:lnTo>
                <a:lnTo>
                  <a:pt x="22272" y="22288"/>
                </a:lnTo>
                <a:lnTo>
                  <a:pt x="46452" y="5976"/>
                </a:lnTo>
                <a:lnTo>
                  <a:pt x="76073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62226" y="269366"/>
            <a:ext cx="3136138" cy="3184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98111" y="269366"/>
            <a:ext cx="3136265" cy="3184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332346" y="269366"/>
            <a:ext cx="3136264" cy="3184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57386" y="269366"/>
            <a:ext cx="3136265" cy="3184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606531" y="269366"/>
            <a:ext cx="3136264" cy="3184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241021" y="269366"/>
            <a:ext cx="3136264" cy="31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699616" y="269366"/>
            <a:ext cx="3136265" cy="3184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584450" y="3653790"/>
          <a:ext cx="12806045" cy="5214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93180"/>
                <a:gridCol w="6393180"/>
              </a:tblGrid>
              <a:tr h="1189355">
                <a:tc>
                  <a:txBody>
                    <a:bodyPr/>
                    <a:lstStyle/>
                    <a:p>
                      <a:pPr marL="2573655">
                        <a:lnSpc>
                          <a:spcPct val="100000"/>
                        </a:lnSpc>
                        <a:spcBef>
                          <a:spcPts val="3165"/>
                        </a:spcBef>
                      </a:pPr>
                      <a:r>
                        <a:rPr dirty="0" sz="3600" spc="-21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운영체제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4019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34539">
                        <a:lnSpc>
                          <a:spcPct val="100000"/>
                        </a:lnSpc>
                        <a:spcBef>
                          <a:spcPts val="3165"/>
                        </a:spcBef>
                      </a:pPr>
                      <a:r>
                        <a:rPr dirty="0" sz="3600" spc="1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w</a:t>
                      </a:r>
                      <a:r>
                        <a:rPr dirty="0" sz="3600" spc="-5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i</a:t>
                      </a:r>
                      <a:r>
                        <a:rPr dirty="0" sz="3600" spc="55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n</a:t>
                      </a:r>
                      <a:r>
                        <a:rPr dirty="0" sz="360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d</a:t>
                      </a:r>
                      <a:r>
                        <a:rPr dirty="0" sz="3600" spc="-2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o</a:t>
                      </a:r>
                      <a:r>
                        <a:rPr dirty="0" sz="3600" spc="1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w</a:t>
                      </a:r>
                      <a:r>
                        <a:rPr dirty="0" sz="3600" b="1">
                          <a:solidFill>
                            <a:srgbClr val="FFFFFF"/>
                          </a:solidFill>
                          <a:latin typeface="맑은 고딕"/>
                          <a:cs typeface="맑은 고딕"/>
                        </a:rPr>
                        <a:t>10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4019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79546"/>
                    </a:solidFill>
                  </a:tcPr>
                </a:tc>
              </a:tr>
              <a:tr h="1189990">
                <a:tc>
                  <a:txBody>
                    <a:bodyPr/>
                    <a:lstStyle/>
                    <a:p>
                      <a:pPr algn="ctr" marL="15875">
                        <a:lnSpc>
                          <a:spcPct val="100000"/>
                        </a:lnSpc>
                        <a:spcBef>
                          <a:spcPts val="3175"/>
                        </a:spcBef>
                      </a:pPr>
                      <a:r>
                        <a:rPr dirty="0" sz="3600" spc="-225" b="1">
                          <a:latin typeface="맑은 고딕"/>
                          <a:cs typeface="맑은 고딕"/>
                        </a:rPr>
                        <a:t>언어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4032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796414" marR="694690" indent="-1064895">
                        <a:lnSpc>
                          <a:spcPct val="151200"/>
                        </a:lnSpc>
                        <a:spcBef>
                          <a:spcPts val="45"/>
                        </a:spcBef>
                      </a:pPr>
                      <a:r>
                        <a:rPr dirty="0" sz="2400" spc="5" b="1">
                          <a:latin typeface="맑은 고딕"/>
                          <a:cs typeface="맑은 고딕"/>
                        </a:rPr>
                        <a:t>JAVA,</a:t>
                      </a:r>
                      <a:r>
                        <a:rPr dirty="0" sz="2400" spc="-22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2400" spc="-20" b="1">
                          <a:latin typeface="맑은 고딕"/>
                          <a:cs typeface="맑은 고딕"/>
                        </a:rPr>
                        <a:t>HTML,</a:t>
                      </a:r>
                      <a:r>
                        <a:rPr dirty="0" sz="2400" spc="-22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2400" spc="15" b="1">
                          <a:latin typeface="맑은 고딕"/>
                          <a:cs typeface="맑은 고딕"/>
                        </a:rPr>
                        <a:t>AJAX,</a:t>
                      </a:r>
                      <a:r>
                        <a:rPr dirty="0" sz="2400" spc="-17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2400" spc="-60" b="1">
                          <a:latin typeface="맑은 고딕"/>
                          <a:cs typeface="맑은 고딕"/>
                        </a:rPr>
                        <a:t>Jquery,</a:t>
                      </a:r>
                      <a:r>
                        <a:rPr dirty="0" sz="2400" spc="-15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2400" spc="0" b="1">
                          <a:latin typeface="맑은 고딕"/>
                          <a:cs typeface="맑은 고딕"/>
                        </a:rPr>
                        <a:t>CSS,</a:t>
                      </a:r>
                      <a:r>
                        <a:rPr dirty="0" sz="2400" spc="-15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2400" spc="-95" b="1">
                          <a:latin typeface="맑은 고딕"/>
                          <a:cs typeface="맑은 고딕"/>
                        </a:rPr>
                        <a:t>JS  </a:t>
                      </a:r>
                      <a:r>
                        <a:rPr dirty="0" sz="2400" spc="-60" b="1">
                          <a:latin typeface="맑은 고딕"/>
                          <a:cs typeface="맑은 고딕"/>
                        </a:rPr>
                        <a:t>JSTL, </a:t>
                      </a:r>
                      <a:r>
                        <a:rPr dirty="0" sz="2400" spc="-5" b="1">
                          <a:latin typeface="맑은 고딕"/>
                          <a:cs typeface="맑은 고딕"/>
                        </a:rPr>
                        <a:t>EL </a:t>
                      </a:r>
                      <a:r>
                        <a:rPr dirty="0" sz="2400" spc="90" b="1"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dirty="0" sz="2400" spc="-37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2400" spc="-60" b="1">
                          <a:latin typeface="맑은 고딕"/>
                          <a:cs typeface="맑은 고딕"/>
                        </a:rPr>
                        <a:t>SCRIPTLET</a:t>
                      </a:r>
                      <a:endParaRPr sz="2400">
                        <a:latin typeface="맑은 고딕"/>
                        <a:cs typeface="맑은 고딕"/>
                      </a:endParaRPr>
                    </a:p>
                  </a:txBody>
                  <a:tcPr marL="0" marR="0" marB="0" marT="57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1631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250">
                        <a:latin typeface="Times New Roman"/>
                        <a:cs typeface="Times New Roman"/>
                      </a:endParaRPr>
                    </a:p>
                    <a:p>
                      <a:pPr algn="ctr" marL="15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600" spc="-229" b="1">
                          <a:latin typeface="맑은 고딕"/>
                          <a:cs typeface="맑은 고딕"/>
                        </a:rPr>
                        <a:t>도구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2369185" marR="726440" indent="-1604645">
                        <a:lnSpc>
                          <a:spcPts val="6450"/>
                        </a:lnSpc>
                        <a:spcBef>
                          <a:spcPts val="125"/>
                        </a:spcBef>
                      </a:pPr>
                      <a:r>
                        <a:rPr dirty="0" sz="3600" spc="-100" b="1">
                          <a:latin typeface="맑은 고딕"/>
                          <a:cs typeface="맑은 고딕"/>
                        </a:rPr>
                        <a:t>SPRING</a:t>
                      </a:r>
                      <a:r>
                        <a:rPr dirty="0" sz="3600" spc="-290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3600" spc="50" b="1">
                          <a:latin typeface="맑은 고딕"/>
                          <a:cs typeface="맑은 고딕"/>
                        </a:rPr>
                        <a:t>LEGACY(STS3)  </a:t>
                      </a:r>
                      <a:r>
                        <a:rPr dirty="0" sz="3600" spc="-25" b="1">
                          <a:latin typeface="맑은 고딕"/>
                          <a:cs typeface="맑은 고딕"/>
                        </a:rPr>
                        <a:t>ECLIPSE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158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1167764"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3020"/>
                        </a:spcBef>
                      </a:pPr>
                      <a:r>
                        <a:rPr dirty="0" sz="3600" spc="-90" b="1">
                          <a:latin typeface="맑은 고딕"/>
                          <a:cs typeface="맑은 고딕"/>
                        </a:rPr>
                        <a:t>DB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383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004695">
                        <a:lnSpc>
                          <a:spcPct val="100000"/>
                        </a:lnSpc>
                        <a:spcBef>
                          <a:spcPts val="3020"/>
                        </a:spcBef>
                      </a:pPr>
                      <a:r>
                        <a:rPr dirty="0" sz="3600" spc="-45" b="1">
                          <a:latin typeface="맑은 고딕"/>
                          <a:cs typeface="맑은 고딕"/>
                        </a:rPr>
                        <a:t>Oracle</a:t>
                      </a:r>
                      <a:r>
                        <a:rPr dirty="0" sz="3600" spc="-295" b="1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dirty="0" sz="3600" spc="100" b="1">
                          <a:latin typeface="맑은 고딕"/>
                          <a:cs typeface="맑은 고딕"/>
                        </a:rPr>
                        <a:t>18C</a:t>
                      </a:r>
                      <a:endParaRPr sz="3600">
                        <a:latin typeface="맑은 고딕"/>
                        <a:cs typeface="맑은 고딕"/>
                      </a:endParaRPr>
                    </a:p>
                  </a:txBody>
                  <a:tcPr marL="0" marR="0" marB="0" marT="3835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736595" y="2631122"/>
            <a:ext cx="1985010" cy="6546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80" b="1">
                <a:latin typeface="맑은 고딕"/>
                <a:cs typeface="맑은 고딕"/>
              </a:rPr>
              <a:t>개</a:t>
            </a:r>
            <a:r>
              <a:rPr dirty="0" sz="4100" spc="-215" b="1">
                <a:latin typeface="맑은 고딕"/>
                <a:cs typeface="맑은 고딕"/>
              </a:rPr>
              <a:t>발</a:t>
            </a:r>
            <a:r>
              <a:rPr dirty="0" sz="4100" spc="-280" b="1">
                <a:latin typeface="맑은 고딕"/>
                <a:cs typeface="맑은 고딕"/>
              </a:rPr>
              <a:t>환</a:t>
            </a:r>
            <a:r>
              <a:rPr dirty="0" sz="4100" spc="-225" b="1">
                <a:latin typeface="맑은 고딕"/>
                <a:cs typeface="맑은 고딕"/>
              </a:rPr>
              <a:t>경</a:t>
            </a:r>
            <a:endParaRPr sz="41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72900" y="4267200"/>
            <a:ext cx="2352675" cy="1533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201" y="3976623"/>
            <a:ext cx="6787515" cy="203962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3200" spc="-800" b="1">
                <a:latin typeface="맑은 고딕"/>
                <a:cs typeface="맑은 고딕"/>
              </a:rPr>
              <a:t>시연</a:t>
            </a:r>
            <a:r>
              <a:rPr dirty="0" sz="13200" spc="-1070" b="1">
                <a:latin typeface="맑은 고딕"/>
                <a:cs typeface="맑은 고딕"/>
              </a:rPr>
              <a:t> </a:t>
            </a:r>
            <a:r>
              <a:rPr dirty="0" sz="13200" spc="-819" b="1">
                <a:latin typeface="맑은 고딕"/>
                <a:cs typeface="맑은 고딕"/>
              </a:rPr>
              <a:t>영상</a:t>
            </a:r>
            <a:endParaRPr sz="132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8515350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2575" y="1924050"/>
            <a:ext cx="15059025" cy="7658100"/>
          </a:xfrm>
          <a:custGeom>
            <a:avLst/>
            <a:gdLst/>
            <a:ahLst/>
            <a:cxnLst/>
            <a:rect l="l" t="t" r="r" b="b"/>
            <a:pathLst>
              <a:path w="15059025" h="7658100">
                <a:moveTo>
                  <a:pt x="14982825" y="0"/>
                </a:moveTo>
                <a:lnTo>
                  <a:pt x="76200" y="0"/>
                </a:lnTo>
                <a:lnTo>
                  <a:pt x="46505" y="5976"/>
                </a:lnTo>
                <a:lnTo>
                  <a:pt x="22288" y="22288"/>
                </a:lnTo>
                <a:lnTo>
                  <a:pt x="5976" y="46505"/>
                </a:lnTo>
                <a:lnTo>
                  <a:pt x="0" y="76200"/>
                </a:lnTo>
                <a:lnTo>
                  <a:pt x="0" y="7581938"/>
                </a:lnTo>
                <a:lnTo>
                  <a:pt x="5976" y="7611583"/>
                </a:lnTo>
                <a:lnTo>
                  <a:pt x="22288" y="7635792"/>
                </a:lnTo>
                <a:lnTo>
                  <a:pt x="46505" y="7652114"/>
                </a:lnTo>
                <a:lnTo>
                  <a:pt x="76200" y="7658100"/>
                </a:lnTo>
                <a:lnTo>
                  <a:pt x="14982825" y="7658100"/>
                </a:lnTo>
                <a:lnTo>
                  <a:pt x="15012519" y="7652114"/>
                </a:lnTo>
                <a:lnTo>
                  <a:pt x="15036736" y="7635792"/>
                </a:lnTo>
                <a:lnTo>
                  <a:pt x="15053048" y="7611583"/>
                </a:lnTo>
                <a:lnTo>
                  <a:pt x="15059025" y="7581938"/>
                </a:lnTo>
                <a:lnTo>
                  <a:pt x="15059025" y="76200"/>
                </a:lnTo>
                <a:lnTo>
                  <a:pt x="15053048" y="46505"/>
                </a:lnTo>
                <a:lnTo>
                  <a:pt x="15036736" y="22288"/>
                </a:lnTo>
                <a:lnTo>
                  <a:pt x="15012519" y="5976"/>
                </a:lnTo>
                <a:lnTo>
                  <a:pt x="14982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52575" y="1924050"/>
            <a:ext cx="15059025" cy="7658100"/>
          </a:xfrm>
          <a:custGeom>
            <a:avLst/>
            <a:gdLst/>
            <a:ahLst/>
            <a:cxnLst/>
            <a:rect l="l" t="t" r="r" b="b"/>
            <a:pathLst>
              <a:path w="15059025" h="7658100">
                <a:moveTo>
                  <a:pt x="76200" y="0"/>
                </a:moveTo>
                <a:lnTo>
                  <a:pt x="14982825" y="0"/>
                </a:lnTo>
                <a:lnTo>
                  <a:pt x="15012519" y="5976"/>
                </a:lnTo>
                <a:lnTo>
                  <a:pt x="15036736" y="22288"/>
                </a:lnTo>
                <a:lnTo>
                  <a:pt x="15053048" y="46505"/>
                </a:lnTo>
                <a:lnTo>
                  <a:pt x="15059025" y="76200"/>
                </a:lnTo>
                <a:lnTo>
                  <a:pt x="15059025" y="7581938"/>
                </a:lnTo>
                <a:lnTo>
                  <a:pt x="15053048" y="7611583"/>
                </a:lnTo>
                <a:lnTo>
                  <a:pt x="15036736" y="7635792"/>
                </a:lnTo>
                <a:lnTo>
                  <a:pt x="15012519" y="7652114"/>
                </a:lnTo>
                <a:lnTo>
                  <a:pt x="14982825" y="7658100"/>
                </a:lnTo>
                <a:lnTo>
                  <a:pt x="76200" y="7658100"/>
                </a:lnTo>
                <a:lnTo>
                  <a:pt x="46505" y="7652114"/>
                </a:lnTo>
                <a:lnTo>
                  <a:pt x="22288" y="7635792"/>
                </a:lnTo>
                <a:lnTo>
                  <a:pt x="5976" y="7611583"/>
                </a:lnTo>
                <a:lnTo>
                  <a:pt x="0" y="7581938"/>
                </a:lnTo>
                <a:lnTo>
                  <a:pt x="0" y="76200"/>
                </a:lnTo>
                <a:lnTo>
                  <a:pt x="5976" y="46505"/>
                </a:lnTo>
                <a:lnTo>
                  <a:pt x="22288" y="22288"/>
                </a:lnTo>
                <a:lnTo>
                  <a:pt x="46505" y="5976"/>
                </a:lnTo>
                <a:lnTo>
                  <a:pt x="7620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96567" y="591058"/>
            <a:ext cx="3136265" cy="3184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32579" y="591058"/>
            <a:ext cx="3136138" cy="3184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266688" y="591058"/>
            <a:ext cx="3136265" cy="31842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1728" y="591058"/>
            <a:ext cx="3136265" cy="3184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540872" y="591058"/>
            <a:ext cx="3136265" cy="3184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175490" y="591058"/>
            <a:ext cx="3136138" cy="31842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634085" y="591058"/>
            <a:ext cx="3136138" cy="3184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273810" y="461009"/>
            <a:ext cx="2414905" cy="7353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650" spc="-204"/>
              <a:t>Epilogue</a:t>
            </a:r>
            <a:endParaRPr sz="4650"/>
          </a:p>
        </p:txBody>
      </p:sp>
      <p:sp>
        <p:nvSpPr>
          <p:cNvPr id="12" name="object 12"/>
          <p:cNvSpPr txBox="1"/>
          <p:nvPr/>
        </p:nvSpPr>
        <p:spPr>
          <a:xfrm>
            <a:off x="2190750" y="3457575"/>
            <a:ext cx="4886325" cy="2019300"/>
          </a:xfrm>
          <a:prstGeom prst="rect">
            <a:avLst/>
          </a:prstGeom>
          <a:solidFill>
            <a:srgbClr val="F8F8F8"/>
          </a:solidFill>
        </p:spPr>
        <p:txBody>
          <a:bodyPr wrap="square" lIns="0" tIns="271145" rIns="0" bIns="0" rtlCol="0" vert="horz">
            <a:spAutoFit/>
          </a:bodyPr>
          <a:lstStyle/>
          <a:p>
            <a:pPr marL="1013460" indent="-302260">
              <a:lnSpc>
                <a:spcPct val="100000"/>
              </a:lnSpc>
              <a:spcBef>
                <a:spcPts val="2135"/>
              </a:spcBef>
              <a:buFont typeface="Arial"/>
              <a:buChar char="•"/>
              <a:tabLst>
                <a:tab pos="1013460" algn="l"/>
                <a:tab pos="1014094" algn="l"/>
              </a:tabLst>
            </a:pPr>
            <a:r>
              <a:rPr dirty="0" sz="2750" spc="-135" b="1">
                <a:solidFill>
                  <a:srgbClr val="EF6A4D"/>
                </a:solidFill>
                <a:latin typeface="맑은 고딕"/>
                <a:cs typeface="맑은 고딕"/>
              </a:rPr>
              <a:t>비회원</a:t>
            </a:r>
            <a:r>
              <a:rPr dirty="0" sz="2750" spc="-17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750" spc="-135" b="1">
                <a:solidFill>
                  <a:srgbClr val="EF6A4D"/>
                </a:solidFill>
                <a:latin typeface="맑은 고딕"/>
                <a:cs typeface="맑은 고딕"/>
              </a:rPr>
              <a:t>만들기</a:t>
            </a:r>
            <a:endParaRPr sz="2750">
              <a:latin typeface="맑은 고딕"/>
              <a:cs typeface="맑은 고딕"/>
            </a:endParaRPr>
          </a:p>
          <a:p>
            <a:pPr marL="697865">
              <a:lnSpc>
                <a:spcPct val="100000"/>
              </a:lnSpc>
              <a:spcBef>
                <a:spcPts val="1245"/>
              </a:spcBef>
            </a:pPr>
            <a:r>
              <a:rPr dirty="0" sz="2300" spc="-135" b="1">
                <a:solidFill>
                  <a:srgbClr val="FF3030"/>
                </a:solidFill>
                <a:latin typeface="맑은 고딕"/>
                <a:cs typeface="맑은 고딕"/>
              </a:rPr>
              <a:t>비회원</a:t>
            </a:r>
            <a:r>
              <a:rPr dirty="0" sz="2300" spc="-135" b="1">
                <a:solidFill>
                  <a:srgbClr val="0F0F0F"/>
                </a:solidFill>
                <a:latin typeface="맑은 고딕"/>
                <a:cs typeface="맑은 고딕"/>
              </a:rPr>
              <a:t>도 </a:t>
            </a:r>
            <a:r>
              <a:rPr dirty="0" sz="2300" spc="-125" b="1">
                <a:solidFill>
                  <a:srgbClr val="0F0F0F"/>
                </a:solidFill>
                <a:latin typeface="맑은 고딕"/>
                <a:cs typeface="맑은 고딕"/>
              </a:rPr>
              <a:t>구매가 가능하게</a:t>
            </a:r>
            <a:r>
              <a:rPr dirty="0" sz="2300" spc="-41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300" spc="50" b="1">
                <a:solidFill>
                  <a:srgbClr val="0F0F0F"/>
                </a:solidFill>
                <a:latin typeface="Noto Sans KR Black"/>
                <a:cs typeface="Noto Sans KR Black"/>
              </a:rPr>
              <a:t>!</a:t>
            </a:r>
            <a:endParaRPr sz="2300">
              <a:latin typeface="Noto Sans KR Black"/>
              <a:cs typeface="Noto Sans KR Black"/>
            </a:endParaRPr>
          </a:p>
          <a:p>
            <a:pPr marL="697865">
              <a:lnSpc>
                <a:spcPct val="100000"/>
              </a:lnSpc>
              <a:spcBef>
                <a:spcPts val="915"/>
              </a:spcBef>
            </a:pPr>
            <a:r>
              <a:rPr dirty="0" sz="2300" spc="-140" b="1">
                <a:solidFill>
                  <a:srgbClr val="0F0F0F"/>
                </a:solidFill>
                <a:latin typeface="맑은 고딕"/>
                <a:cs typeface="맑은 고딕"/>
              </a:rPr>
              <a:t>회원들에게는 </a:t>
            </a:r>
            <a:r>
              <a:rPr dirty="0" sz="2300" spc="-114" b="1">
                <a:solidFill>
                  <a:srgbClr val="0F0F0F"/>
                </a:solidFill>
                <a:latin typeface="맑은 고딕"/>
                <a:cs typeface="맑은 고딕"/>
              </a:rPr>
              <a:t>더 </a:t>
            </a:r>
            <a:r>
              <a:rPr dirty="0" sz="2300" spc="-120" b="1">
                <a:solidFill>
                  <a:srgbClr val="0F0F0F"/>
                </a:solidFill>
                <a:latin typeface="맑은 고딕"/>
                <a:cs typeface="맑은 고딕"/>
              </a:rPr>
              <a:t>많은 </a:t>
            </a:r>
            <a:r>
              <a:rPr dirty="0" sz="2300" spc="-125" b="1">
                <a:solidFill>
                  <a:srgbClr val="0F0F0F"/>
                </a:solidFill>
                <a:latin typeface="맑은 고딕"/>
                <a:cs typeface="맑은 고딕"/>
              </a:rPr>
              <a:t>혜택을</a:t>
            </a:r>
            <a:r>
              <a:rPr dirty="0" sz="2300" spc="-46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300" spc="50" b="1">
                <a:solidFill>
                  <a:srgbClr val="0F0F0F"/>
                </a:solidFill>
                <a:latin typeface="Noto Sans KR Black"/>
                <a:cs typeface="Noto Sans KR Black"/>
              </a:rPr>
              <a:t>!</a:t>
            </a:r>
            <a:endParaRPr sz="2300">
              <a:latin typeface="Noto Sans KR Black"/>
              <a:cs typeface="Noto Sans KR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43325" y="7019925"/>
            <a:ext cx="5915025" cy="1981200"/>
          </a:xfrm>
          <a:prstGeom prst="rect">
            <a:avLst/>
          </a:prstGeom>
          <a:solidFill>
            <a:srgbClr val="F8F8F8"/>
          </a:solidFill>
        </p:spPr>
        <p:txBody>
          <a:bodyPr wrap="square" lIns="0" tIns="278130" rIns="0" bIns="0" rtlCol="0" vert="horz">
            <a:spAutoFit/>
          </a:bodyPr>
          <a:lstStyle/>
          <a:p>
            <a:pPr marL="1009015" indent="-302260">
              <a:lnSpc>
                <a:spcPct val="100000"/>
              </a:lnSpc>
              <a:spcBef>
                <a:spcPts val="2190"/>
              </a:spcBef>
              <a:buFont typeface="Arial"/>
              <a:buChar char="•"/>
              <a:tabLst>
                <a:tab pos="1009015" algn="l"/>
                <a:tab pos="1009650" algn="l"/>
              </a:tabLst>
            </a:pPr>
            <a:r>
              <a:rPr dirty="0" sz="2750" spc="-135" b="1">
                <a:solidFill>
                  <a:srgbClr val="EF6A4D"/>
                </a:solidFill>
                <a:latin typeface="맑은 고딕"/>
                <a:cs typeface="맑은 고딕"/>
              </a:rPr>
              <a:t>배송지</a:t>
            </a:r>
            <a:r>
              <a:rPr dirty="0" sz="2750" spc="-175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750" spc="-130" b="1">
                <a:solidFill>
                  <a:srgbClr val="EF6A4D"/>
                </a:solidFill>
                <a:latin typeface="맑은 고딕"/>
                <a:cs typeface="맑은 고딕"/>
              </a:rPr>
              <a:t>변경</a:t>
            </a:r>
            <a:endParaRPr sz="2750">
              <a:latin typeface="맑은 고딕"/>
              <a:cs typeface="맑은 고딕"/>
            </a:endParaRPr>
          </a:p>
          <a:p>
            <a:pPr marL="736600">
              <a:lnSpc>
                <a:spcPct val="100000"/>
              </a:lnSpc>
              <a:spcBef>
                <a:spcPts val="1240"/>
              </a:spcBef>
            </a:pPr>
            <a:r>
              <a:rPr dirty="0" sz="2300" spc="-125" b="1">
                <a:solidFill>
                  <a:srgbClr val="0F0F0F"/>
                </a:solidFill>
                <a:latin typeface="맑은 고딕"/>
                <a:cs typeface="맑은 고딕"/>
              </a:rPr>
              <a:t>정해진 </a:t>
            </a:r>
            <a:r>
              <a:rPr dirty="0" sz="2300" spc="-120" b="1">
                <a:solidFill>
                  <a:srgbClr val="0F0F0F"/>
                </a:solidFill>
                <a:latin typeface="맑은 고딕"/>
                <a:cs typeface="맑은 고딕"/>
              </a:rPr>
              <a:t>주소 뿐만</a:t>
            </a:r>
            <a:r>
              <a:rPr dirty="0" sz="2300" spc="-40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300" spc="-130" b="1">
                <a:solidFill>
                  <a:srgbClr val="0F0F0F"/>
                </a:solidFill>
                <a:latin typeface="맑은 고딕"/>
                <a:cs typeface="맑은 고딕"/>
              </a:rPr>
              <a:t>아니라</a:t>
            </a:r>
            <a:endParaRPr sz="2300">
              <a:latin typeface="맑은 고딕"/>
              <a:cs typeface="맑은 고딕"/>
            </a:endParaRPr>
          </a:p>
          <a:p>
            <a:pPr marL="736600">
              <a:lnSpc>
                <a:spcPct val="100000"/>
              </a:lnSpc>
              <a:spcBef>
                <a:spcPts val="919"/>
              </a:spcBef>
            </a:pPr>
            <a:r>
              <a:rPr dirty="0" sz="2300" spc="-114" b="1">
                <a:solidFill>
                  <a:srgbClr val="FF3030"/>
                </a:solidFill>
                <a:latin typeface="맑은 고딕"/>
                <a:cs typeface="맑은 고딕"/>
              </a:rPr>
              <a:t>더 </a:t>
            </a:r>
            <a:r>
              <a:rPr dirty="0" sz="2300" spc="-125" b="1">
                <a:solidFill>
                  <a:srgbClr val="FF3030"/>
                </a:solidFill>
                <a:latin typeface="맑은 고딕"/>
                <a:cs typeface="맑은 고딕"/>
              </a:rPr>
              <a:t>다양한 </a:t>
            </a:r>
            <a:r>
              <a:rPr dirty="0" sz="2300" spc="-130" b="1">
                <a:solidFill>
                  <a:srgbClr val="FF3030"/>
                </a:solidFill>
                <a:latin typeface="맑은 고딕"/>
                <a:cs typeface="맑은 고딕"/>
              </a:rPr>
              <a:t>곳</a:t>
            </a:r>
            <a:r>
              <a:rPr dirty="0" sz="2300" spc="-130" b="1">
                <a:solidFill>
                  <a:srgbClr val="0F0F0F"/>
                </a:solidFill>
                <a:latin typeface="맑은 고딕"/>
                <a:cs typeface="맑은 고딕"/>
              </a:rPr>
              <a:t>으로 </a:t>
            </a:r>
            <a:r>
              <a:rPr dirty="0" sz="2300" spc="-120" b="1">
                <a:solidFill>
                  <a:srgbClr val="0F0F0F"/>
                </a:solidFill>
                <a:latin typeface="맑은 고딕"/>
                <a:cs typeface="맑은 고딕"/>
              </a:rPr>
              <a:t>배송</a:t>
            </a:r>
            <a:r>
              <a:rPr dirty="0" sz="2300" spc="-47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300" spc="35" b="1">
                <a:solidFill>
                  <a:srgbClr val="0F0F0F"/>
                </a:solidFill>
                <a:latin typeface="Noto Sans KR Black"/>
                <a:cs typeface="Noto Sans KR Black"/>
              </a:rPr>
              <a:t>!!</a:t>
            </a:r>
            <a:endParaRPr sz="2300">
              <a:latin typeface="Noto Sans KR Black"/>
              <a:cs typeface="Noto Sans KR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90750" y="3438525"/>
            <a:ext cx="4886325" cy="0"/>
          </a:xfrm>
          <a:custGeom>
            <a:avLst/>
            <a:gdLst/>
            <a:ahLst/>
            <a:cxnLst/>
            <a:rect l="l" t="t" r="r" b="b"/>
            <a:pathLst>
              <a:path w="4886325" h="0">
                <a:moveTo>
                  <a:pt x="0" y="0"/>
                </a:moveTo>
                <a:lnTo>
                  <a:pt x="4886325" y="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90750" y="5495925"/>
            <a:ext cx="4886325" cy="0"/>
          </a:xfrm>
          <a:custGeom>
            <a:avLst/>
            <a:gdLst/>
            <a:ahLst/>
            <a:cxnLst/>
            <a:rect l="l" t="t" r="r" b="b"/>
            <a:pathLst>
              <a:path w="4886325" h="0">
                <a:moveTo>
                  <a:pt x="0" y="0"/>
                </a:moveTo>
                <a:lnTo>
                  <a:pt x="4886325" y="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52650" y="3438525"/>
            <a:ext cx="19050" cy="2057400"/>
          </a:xfrm>
          <a:custGeom>
            <a:avLst/>
            <a:gdLst/>
            <a:ahLst/>
            <a:cxnLst/>
            <a:rect l="l" t="t" r="r" b="b"/>
            <a:pathLst>
              <a:path w="19050" h="2057400">
                <a:moveTo>
                  <a:pt x="19050" y="0"/>
                </a:moveTo>
                <a:lnTo>
                  <a:pt x="0" y="205740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96125" y="3438525"/>
            <a:ext cx="19050" cy="2057400"/>
          </a:xfrm>
          <a:custGeom>
            <a:avLst/>
            <a:gdLst/>
            <a:ahLst/>
            <a:cxnLst/>
            <a:rect l="l" t="t" r="r" b="b"/>
            <a:pathLst>
              <a:path w="19050" h="2057400">
                <a:moveTo>
                  <a:pt x="19050" y="0"/>
                </a:moveTo>
                <a:lnTo>
                  <a:pt x="0" y="205740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944225" y="5572125"/>
            <a:ext cx="4895850" cy="0"/>
          </a:xfrm>
          <a:custGeom>
            <a:avLst/>
            <a:gdLst/>
            <a:ahLst/>
            <a:cxnLst/>
            <a:rect l="l" t="t" r="r" b="b"/>
            <a:pathLst>
              <a:path w="4895850" h="0">
                <a:moveTo>
                  <a:pt x="0" y="0"/>
                </a:moveTo>
                <a:lnTo>
                  <a:pt x="4895850" y="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0944225" y="7639050"/>
            <a:ext cx="4895850" cy="0"/>
          </a:xfrm>
          <a:custGeom>
            <a:avLst/>
            <a:gdLst/>
            <a:ahLst/>
            <a:cxnLst/>
            <a:rect l="l" t="t" r="r" b="b"/>
            <a:pathLst>
              <a:path w="4895850" h="0">
                <a:moveTo>
                  <a:pt x="0" y="0"/>
                </a:moveTo>
                <a:lnTo>
                  <a:pt x="4895850" y="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743325" y="7000875"/>
            <a:ext cx="5915025" cy="0"/>
          </a:xfrm>
          <a:custGeom>
            <a:avLst/>
            <a:gdLst/>
            <a:ahLst/>
            <a:cxnLst/>
            <a:rect l="l" t="t" r="r" b="b"/>
            <a:pathLst>
              <a:path w="5915025" h="0">
                <a:moveTo>
                  <a:pt x="0" y="0"/>
                </a:moveTo>
                <a:lnTo>
                  <a:pt x="5915025" y="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43325" y="9020175"/>
            <a:ext cx="5915025" cy="0"/>
          </a:xfrm>
          <a:custGeom>
            <a:avLst/>
            <a:gdLst/>
            <a:ahLst/>
            <a:cxnLst/>
            <a:rect l="l" t="t" r="r" b="b"/>
            <a:pathLst>
              <a:path w="5915025" h="0">
                <a:moveTo>
                  <a:pt x="0" y="0"/>
                </a:moveTo>
                <a:lnTo>
                  <a:pt x="5915025" y="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906125" y="5572125"/>
            <a:ext cx="19050" cy="2066925"/>
          </a:xfrm>
          <a:custGeom>
            <a:avLst/>
            <a:gdLst/>
            <a:ahLst/>
            <a:cxnLst/>
            <a:rect l="l" t="t" r="r" b="b"/>
            <a:pathLst>
              <a:path w="19050" h="2066925">
                <a:moveTo>
                  <a:pt x="19050" y="0"/>
                </a:moveTo>
                <a:lnTo>
                  <a:pt x="0" y="2066925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859125" y="5572125"/>
            <a:ext cx="19050" cy="2066925"/>
          </a:xfrm>
          <a:custGeom>
            <a:avLst/>
            <a:gdLst/>
            <a:ahLst/>
            <a:cxnLst/>
            <a:rect l="l" t="t" r="r" b="b"/>
            <a:pathLst>
              <a:path w="19050" h="2066925">
                <a:moveTo>
                  <a:pt x="19050" y="0"/>
                </a:moveTo>
                <a:lnTo>
                  <a:pt x="0" y="2066925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705225" y="6953250"/>
            <a:ext cx="19050" cy="2066925"/>
          </a:xfrm>
          <a:custGeom>
            <a:avLst/>
            <a:gdLst/>
            <a:ahLst/>
            <a:cxnLst/>
            <a:rect l="l" t="t" r="r" b="b"/>
            <a:pathLst>
              <a:path w="19050" h="2066925">
                <a:moveTo>
                  <a:pt x="19050" y="0"/>
                </a:moveTo>
                <a:lnTo>
                  <a:pt x="0" y="2066925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77400" y="7000875"/>
            <a:ext cx="19050" cy="2057400"/>
          </a:xfrm>
          <a:custGeom>
            <a:avLst/>
            <a:gdLst/>
            <a:ahLst/>
            <a:cxnLst/>
            <a:rect l="l" t="t" r="r" b="b"/>
            <a:pathLst>
              <a:path w="19050" h="2057400">
                <a:moveTo>
                  <a:pt x="19050" y="0"/>
                </a:moveTo>
                <a:lnTo>
                  <a:pt x="0" y="2057400"/>
                </a:lnTo>
              </a:path>
            </a:pathLst>
          </a:custGeom>
          <a:ln w="38100">
            <a:solidFill>
              <a:srgbClr val="FF5D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0944225" y="5591175"/>
            <a:ext cx="4895850" cy="2028825"/>
          </a:xfrm>
          <a:prstGeom prst="rect">
            <a:avLst/>
          </a:prstGeom>
          <a:solidFill>
            <a:srgbClr val="F8F8F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1081405" indent="-302895">
              <a:lnSpc>
                <a:spcPct val="100000"/>
              </a:lnSpc>
              <a:buFont typeface="Arial"/>
              <a:buChar char="•"/>
              <a:tabLst>
                <a:tab pos="1080770" algn="l"/>
                <a:tab pos="1081405" algn="l"/>
              </a:tabLst>
            </a:pPr>
            <a:r>
              <a:rPr dirty="0" sz="2750" spc="-140" b="1">
                <a:solidFill>
                  <a:srgbClr val="EF6A4D"/>
                </a:solidFill>
                <a:latin typeface="맑은 고딕"/>
                <a:cs typeface="맑은 고딕"/>
              </a:rPr>
              <a:t>모바일 버전</a:t>
            </a:r>
            <a:r>
              <a:rPr dirty="0" sz="2750" spc="-20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750" spc="-135" b="1">
                <a:solidFill>
                  <a:srgbClr val="EF6A4D"/>
                </a:solidFill>
                <a:latin typeface="맑은 고딕"/>
                <a:cs typeface="맑은 고딕"/>
              </a:rPr>
              <a:t>만들기</a:t>
            </a:r>
            <a:endParaRPr sz="2750">
              <a:latin typeface="맑은 고딕"/>
              <a:cs typeface="맑은 고딕"/>
            </a:endParaRPr>
          </a:p>
          <a:p>
            <a:pPr marL="377825">
              <a:lnSpc>
                <a:spcPct val="100000"/>
              </a:lnSpc>
              <a:spcBef>
                <a:spcPts val="1100"/>
              </a:spcBef>
            </a:pPr>
            <a:r>
              <a:rPr dirty="0" sz="2300" spc="-114" b="1">
                <a:solidFill>
                  <a:srgbClr val="0F0F0F"/>
                </a:solidFill>
                <a:latin typeface="맑은 고딕"/>
                <a:cs typeface="맑은 고딕"/>
              </a:rPr>
              <a:t>더 </a:t>
            </a:r>
            <a:r>
              <a:rPr dirty="0" sz="2300" spc="-125" b="1">
                <a:solidFill>
                  <a:srgbClr val="0F0F0F"/>
                </a:solidFill>
                <a:latin typeface="맑은 고딕"/>
                <a:cs typeface="맑은 고딕"/>
              </a:rPr>
              <a:t>다양한</a:t>
            </a:r>
            <a:r>
              <a:rPr dirty="0" sz="2300" spc="-320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300" spc="-130" b="1">
                <a:solidFill>
                  <a:srgbClr val="0F0F0F"/>
                </a:solidFill>
                <a:latin typeface="맑은 고딕"/>
                <a:cs typeface="맑은 고딕"/>
              </a:rPr>
              <a:t>환경에서</a:t>
            </a:r>
            <a:endParaRPr sz="2300">
              <a:latin typeface="맑은 고딕"/>
              <a:cs typeface="맑은 고딕"/>
            </a:endParaRPr>
          </a:p>
          <a:p>
            <a:pPr marL="377825">
              <a:lnSpc>
                <a:spcPct val="100000"/>
              </a:lnSpc>
              <a:spcBef>
                <a:spcPts val="919"/>
              </a:spcBef>
            </a:pPr>
            <a:r>
              <a:rPr dirty="0" sz="2300" spc="40" b="1">
                <a:solidFill>
                  <a:srgbClr val="FF3030"/>
                </a:solidFill>
                <a:latin typeface="Noto Sans KR Black"/>
                <a:cs typeface="Noto Sans KR Black"/>
              </a:rPr>
              <a:t>MOOD </a:t>
            </a:r>
            <a:r>
              <a:rPr dirty="0" sz="2300" spc="-130" b="1">
                <a:solidFill>
                  <a:srgbClr val="FF3030"/>
                </a:solidFill>
                <a:latin typeface="Noto Sans KR Black"/>
                <a:cs typeface="Noto Sans KR Black"/>
              </a:rPr>
              <a:t>SHOP </a:t>
            </a:r>
            <a:r>
              <a:rPr dirty="0" sz="2300" spc="-114" b="1">
                <a:solidFill>
                  <a:srgbClr val="0F0F0F"/>
                </a:solidFill>
                <a:latin typeface="맑은 고딕"/>
                <a:cs typeface="맑은 고딕"/>
              </a:rPr>
              <a:t>을 </a:t>
            </a:r>
            <a:r>
              <a:rPr dirty="0" sz="2300" spc="-125" b="1">
                <a:solidFill>
                  <a:srgbClr val="0F0F0F"/>
                </a:solidFill>
                <a:latin typeface="맑은 고딕"/>
                <a:cs typeface="맑은 고딕"/>
              </a:rPr>
              <a:t>사용할수 </a:t>
            </a:r>
            <a:r>
              <a:rPr dirty="0" sz="2300" spc="-120" b="1">
                <a:solidFill>
                  <a:srgbClr val="0F0F0F"/>
                </a:solidFill>
                <a:latin typeface="맑은 고딕"/>
                <a:cs typeface="맑은 고딕"/>
              </a:rPr>
              <a:t>있게</a:t>
            </a:r>
            <a:r>
              <a:rPr dirty="0" sz="2300" spc="-53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300" spc="30" b="1">
                <a:solidFill>
                  <a:srgbClr val="0F0F0F"/>
                </a:solidFill>
                <a:latin typeface="Noto Sans KR Black"/>
                <a:cs typeface="Noto Sans KR Black"/>
              </a:rPr>
              <a:t>!!</a:t>
            </a:r>
            <a:endParaRPr sz="2300">
              <a:latin typeface="Noto Sans KR Black"/>
              <a:cs typeface="Noto Sans KR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624951" y="2643251"/>
            <a:ext cx="4943475" cy="2038350"/>
          </a:xfrm>
          <a:prstGeom prst="rect">
            <a:avLst/>
          </a:prstGeom>
          <a:solidFill>
            <a:srgbClr val="F8F8F8"/>
          </a:solidFill>
          <a:ln w="28575">
            <a:solidFill>
              <a:srgbClr val="FF5D00"/>
            </a:solidFill>
          </a:ln>
        </p:spPr>
        <p:txBody>
          <a:bodyPr wrap="square" lIns="0" tIns="266700" rIns="0" bIns="0" rtlCol="0" vert="horz">
            <a:spAutoFit/>
          </a:bodyPr>
          <a:lstStyle/>
          <a:p>
            <a:pPr marL="1089025" indent="-301625">
              <a:lnSpc>
                <a:spcPct val="100000"/>
              </a:lnSpc>
              <a:spcBef>
                <a:spcPts val="2100"/>
              </a:spcBef>
              <a:buFont typeface="Arial"/>
              <a:buChar char="•"/>
              <a:tabLst>
                <a:tab pos="1088390" algn="l"/>
                <a:tab pos="1089025" algn="l"/>
              </a:tabLst>
            </a:pPr>
            <a:r>
              <a:rPr dirty="0" sz="2750" spc="-135" b="1">
                <a:solidFill>
                  <a:srgbClr val="EF6A4D"/>
                </a:solidFill>
                <a:latin typeface="맑은 고딕"/>
                <a:cs typeface="맑은 고딕"/>
              </a:rPr>
              <a:t>상품 </a:t>
            </a:r>
            <a:r>
              <a:rPr dirty="0" sz="2750" spc="-140" b="1">
                <a:solidFill>
                  <a:srgbClr val="EF6A4D"/>
                </a:solidFill>
                <a:latin typeface="맑은 고딕"/>
                <a:cs typeface="맑은 고딕"/>
              </a:rPr>
              <a:t>추천</a:t>
            </a:r>
            <a:r>
              <a:rPr dirty="0" sz="2750" spc="-380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2750" spc="-135" b="1">
                <a:solidFill>
                  <a:srgbClr val="EF6A4D"/>
                </a:solidFill>
                <a:latin typeface="맑은 고딕"/>
                <a:cs typeface="맑은 고딕"/>
              </a:rPr>
              <a:t>기능</a:t>
            </a:r>
            <a:endParaRPr sz="2750">
              <a:latin typeface="맑은 고딕"/>
              <a:cs typeface="맑은 고딕"/>
            </a:endParaRPr>
          </a:p>
          <a:p>
            <a:pPr marL="487680" marR="645160">
              <a:lnSpc>
                <a:spcPct val="136200"/>
              </a:lnSpc>
              <a:spcBef>
                <a:spcPts val="1525"/>
              </a:spcBef>
            </a:pPr>
            <a:r>
              <a:rPr dirty="0" sz="2250" spc="-150" b="1">
                <a:solidFill>
                  <a:srgbClr val="0F0F0F"/>
                </a:solidFill>
                <a:latin typeface="맑은 고딕"/>
                <a:cs typeface="맑은 고딕"/>
              </a:rPr>
              <a:t>취향에 </a:t>
            </a:r>
            <a:r>
              <a:rPr dirty="0" sz="2250" spc="-145" b="1">
                <a:solidFill>
                  <a:srgbClr val="0F0F0F"/>
                </a:solidFill>
                <a:latin typeface="맑은 고딕"/>
                <a:cs typeface="맑은 고딕"/>
              </a:rPr>
              <a:t>맞는 상품을 찾기</a:t>
            </a:r>
            <a:r>
              <a:rPr dirty="0" sz="2250" spc="-240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250" spc="-155" b="1">
                <a:solidFill>
                  <a:srgbClr val="0F0F0F"/>
                </a:solidFill>
                <a:latin typeface="맑은 고딕"/>
                <a:cs typeface="맑은 고딕"/>
              </a:rPr>
              <a:t>힘들때  </a:t>
            </a:r>
            <a:r>
              <a:rPr dirty="0" sz="2250" spc="-145" b="1">
                <a:solidFill>
                  <a:srgbClr val="0F0F0F"/>
                </a:solidFill>
                <a:latin typeface="맑은 고딕"/>
                <a:cs typeface="맑은 고딕"/>
              </a:rPr>
              <a:t>추천 </a:t>
            </a:r>
            <a:r>
              <a:rPr dirty="0" sz="2250" spc="-150" b="1">
                <a:solidFill>
                  <a:srgbClr val="0F0F0F"/>
                </a:solidFill>
                <a:latin typeface="맑은 고딕"/>
                <a:cs typeface="맑은 고딕"/>
              </a:rPr>
              <a:t>기능을 </a:t>
            </a:r>
            <a:r>
              <a:rPr dirty="0" sz="2250" spc="-145" b="1">
                <a:solidFill>
                  <a:srgbClr val="0F0F0F"/>
                </a:solidFill>
                <a:latin typeface="맑은 고딕"/>
                <a:cs typeface="맑은 고딕"/>
              </a:rPr>
              <a:t>통해서 상품</a:t>
            </a:r>
            <a:r>
              <a:rPr dirty="0" sz="2250" spc="-215" b="1">
                <a:solidFill>
                  <a:srgbClr val="0F0F0F"/>
                </a:solidFill>
                <a:latin typeface="맑은 고딕"/>
                <a:cs typeface="맑은 고딕"/>
              </a:rPr>
              <a:t> </a:t>
            </a:r>
            <a:r>
              <a:rPr dirty="0" sz="2250" spc="-45" b="1">
                <a:solidFill>
                  <a:srgbClr val="0F0F0F"/>
                </a:solidFill>
                <a:latin typeface="맑은 고딕"/>
                <a:cs typeface="맑은 고딕"/>
              </a:rPr>
              <a:t>추천</a:t>
            </a:r>
            <a:r>
              <a:rPr dirty="0" sz="2250" spc="-45" b="1">
                <a:solidFill>
                  <a:srgbClr val="0F0F0F"/>
                </a:solidFill>
                <a:latin typeface="Noto Sans KR Black"/>
                <a:cs typeface="Noto Sans KR Black"/>
              </a:rPr>
              <a:t>!!</a:t>
            </a:r>
            <a:endParaRPr sz="2250">
              <a:latin typeface="Noto Sans KR Black"/>
              <a:cs typeface="Noto Sans KR Blac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10275" y="3637534"/>
            <a:ext cx="6132830" cy="26460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7200" spc="5" b="1">
                <a:solidFill>
                  <a:srgbClr val="EF6A4D"/>
                </a:solidFill>
                <a:latin typeface="Noto Sans KR Black"/>
                <a:cs typeface="Noto Sans KR Black"/>
              </a:rPr>
              <a:t>Q </a:t>
            </a:r>
            <a:r>
              <a:rPr dirty="0" sz="17200" spc="-640" b="1">
                <a:solidFill>
                  <a:srgbClr val="EF6A4D"/>
                </a:solidFill>
                <a:latin typeface="Noto Sans KR Black"/>
                <a:cs typeface="Noto Sans KR Black"/>
              </a:rPr>
              <a:t>&amp;</a:t>
            </a:r>
            <a:r>
              <a:rPr dirty="0" sz="17200" spc="1605" b="1">
                <a:solidFill>
                  <a:srgbClr val="EF6A4D"/>
                </a:solidFill>
                <a:latin typeface="Noto Sans KR Black"/>
                <a:cs typeface="Noto Sans KR Black"/>
              </a:rPr>
              <a:t> </a:t>
            </a:r>
            <a:r>
              <a:rPr dirty="0" sz="17200" spc="990" b="1">
                <a:solidFill>
                  <a:srgbClr val="EF6A4D"/>
                </a:solidFill>
                <a:latin typeface="Noto Sans KR Black"/>
                <a:cs typeface="Noto Sans KR Black"/>
              </a:rPr>
              <a:t>A</a:t>
            </a:r>
            <a:endParaRPr sz="17200">
              <a:latin typeface="Noto Sans KR Black"/>
              <a:cs typeface="Noto Sans KR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21500" y="6559613"/>
            <a:ext cx="4756785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170" b="1">
                <a:latin typeface="맑은 고딕"/>
                <a:cs typeface="맑은 고딕"/>
              </a:rPr>
              <a:t>궁금한 </a:t>
            </a:r>
            <a:r>
              <a:rPr dirty="0" sz="3350" spc="-180" b="1">
                <a:latin typeface="맑은 고딕"/>
                <a:cs typeface="맑은 고딕"/>
              </a:rPr>
              <a:t>점 </a:t>
            </a:r>
            <a:r>
              <a:rPr dirty="0" sz="3350" spc="-155" b="1">
                <a:latin typeface="맑은 고딕"/>
                <a:cs typeface="맑은 고딕"/>
              </a:rPr>
              <a:t>질문 </a:t>
            </a:r>
            <a:r>
              <a:rPr dirty="0" sz="3350" spc="-160" b="1">
                <a:latin typeface="맑은 고딕"/>
                <a:cs typeface="맑은 고딕"/>
              </a:rPr>
              <a:t>해주세요</a:t>
            </a:r>
            <a:r>
              <a:rPr dirty="0" sz="3350" spc="-355" b="1">
                <a:latin typeface="맑은 고딕"/>
                <a:cs typeface="맑은 고딕"/>
              </a:rPr>
              <a:t> </a:t>
            </a:r>
            <a:r>
              <a:rPr dirty="0" sz="3350" spc="65" b="1">
                <a:latin typeface="Noto Sans KR Black"/>
                <a:cs typeface="Noto Sans KR Black"/>
              </a:rPr>
              <a:t>!</a:t>
            </a:r>
            <a:endParaRPr sz="3350">
              <a:latin typeface="Noto Sans KR Black"/>
              <a:cs typeface="Noto Sans KR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8515350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54854" y="1433322"/>
            <a:ext cx="8079740" cy="2634615"/>
          </a:xfrm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7100" spc="-1030" b="1">
                <a:latin typeface="맑은 고딕"/>
                <a:cs typeface="맑은 고딕"/>
              </a:rPr>
              <a:t>사용</a:t>
            </a:r>
            <a:r>
              <a:rPr dirty="0" sz="17100" spc="-1255" b="1">
                <a:latin typeface="맑은 고딕"/>
                <a:cs typeface="맑은 고딕"/>
              </a:rPr>
              <a:t> </a:t>
            </a:r>
            <a:r>
              <a:rPr dirty="0" sz="17100" spc="-720"/>
              <a:t>API</a:t>
            </a:r>
            <a:endParaRPr sz="17100">
              <a:latin typeface="맑은 고딕"/>
              <a:cs typeface="맑은 고딕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8515350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91025" y="45339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8242300" y="0"/>
                </a:moveTo>
                <a:lnTo>
                  <a:pt x="596900" y="0"/>
                </a:lnTo>
                <a:lnTo>
                  <a:pt x="547940" y="1978"/>
                </a:lnTo>
                <a:lnTo>
                  <a:pt x="500071" y="7811"/>
                </a:lnTo>
                <a:lnTo>
                  <a:pt x="453447" y="17345"/>
                </a:lnTo>
                <a:lnTo>
                  <a:pt x="408220" y="30427"/>
                </a:lnTo>
                <a:lnTo>
                  <a:pt x="364545" y="46902"/>
                </a:lnTo>
                <a:lnTo>
                  <a:pt x="322575" y="66618"/>
                </a:lnTo>
                <a:lnTo>
                  <a:pt x="282463" y="89421"/>
                </a:lnTo>
                <a:lnTo>
                  <a:pt x="244364" y="115157"/>
                </a:lnTo>
                <a:lnTo>
                  <a:pt x="208430" y="143673"/>
                </a:lnTo>
                <a:lnTo>
                  <a:pt x="174815" y="174815"/>
                </a:lnTo>
                <a:lnTo>
                  <a:pt x="143673" y="208430"/>
                </a:lnTo>
                <a:lnTo>
                  <a:pt x="115157" y="244364"/>
                </a:lnTo>
                <a:lnTo>
                  <a:pt x="89421" y="282463"/>
                </a:lnTo>
                <a:lnTo>
                  <a:pt x="66618" y="322575"/>
                </a:lnTo>
                <a:lnTo>
                  <a:pt x="46902" y="364545"/>
                </a:lnTo>
                <a:lnTo>
                  <a:pt x="30427" y="408220"/>
                </a:lnTo>
                <a:lnTo>
                  <a:pt x="17345" y="453447"/>
                </a:lnTo>
                <a:lnTo>
                  <a:pt x="7811" y="500071"/>
                </a:lnTo>
                <a:lnTo>
                  <a:pt x="1978" y="547940"/>
                </a:lnTo>
                <a:lnTo>
                  <a:pt x="0" y="596900"/>
                </a:lnTo>
                <a:lnTo>
                  <a:pt x="0" y="2984500"/>
                </a:lnTo>
                <a:lnTo>
                  <a:pt x="1978" y="3033459"/>
                </a:lnTo>
                <a:lnTo>
                  <a:pt x="7811" y="3081328"/>
                </a:lnTo>
                <a:lnTo>
                  <a:pt x="17345" y="3127952"/>
                </a:lnTo>
                <a:lnTo>
                  <a:pt x="30427" y="3173179"/>
                </a:lnTo>
                <a:lnTo>
                  <a:pt x="46902" y="3216854"/>
                </a:lnTo>
                <a:lnTo>
                  <a:pt x="66618" y="3258824"/>
                </a:lnTo>
                <a:lnTo>
                  <a:pt x="89421" y="3298936"/>
                </a:lnTo>
                <a:lnTo>
                  <a:pt x="115157" y="3337035"/>
                </a:lnTo>
                <a:lnTo>
                  <a:pt x="143673" y="3372969"/>
                </a:lnTo>
                <a:lnTo>
                  <a:pt x="174815" y="3406584"/>
                </a:lnTo>
                <a:lnTo>
                  <a:pt x="208430" y="3437726"/>
                </a:lnTo>
                <a:lnTo>
                  <a:pt x="244364" y="3466242"/>
                </a:lnTo>
                <a:lnTo>
                  <a:pt x="282463" y="3491978"/>
                </a:lnTo>
                <a:lnTo>
                  <a:pt x="322575" y="3514781"/>
                </a:lnTo>
                <a:lnTo>
                  <a:pt x="364545" y="3534497"/>
                </a:lnTo>
                <a:lnTo>
                  <a:pt x="408220" y="3550972"/>
                </a:lnTo>
                <a:lnTo>
                  <a:pt x="453447" y="3564054"/>
                </a:lnTo>
                <a:lnTo>
                  <a:pt x="500071" y="3573588"/>
                </a:lnTo>
                <a:lnTo>
                  <a:pt x="547940" y="3579421"/>
                </a:lnTo>
                <a:lnTo>
                  <a:pt x="596900" y="3581400"/>
                </a:lnTo>
                <a:lnTo>
                  <a:pt x="8242300" y="3581400"/>
                </a:lnTo>
                <a:lnTo>
                  <a:pt x="8291259" y="3579421"/>
                </a:lnTo>
                <a:lnTo>
                  <a:pt x="8339128" y="3573588"/>
                </a:lnTo>
                <a:lnTo>
                  <a:pt x="8385752" y="3564054"/>
                </a:lnTo>
                <a:lnTo>
                  <a:pt x="8430979" y="3550972"/>
                </a:lnTo>
                <a:lnTo>
                  <a:pt x="8474654" y="3534497"/>
                </a:lnTo>
                <a:lnTo>
                  <a:pt x="8516624" y="3514781"/>
                </a:lnTo>
                <a:lnTo>
                  <a:pt x="8556736" y="3491978"/>
                </a:lnTo>
                <a:lnTo>
                  <a:pt x="8594835" y="3466242"/>
                </a:lnTo>
                <a:lnTo>
                  <a:pt x="8630769" y="3437726"/>
                </a:lnTo>
                <a:lnTo>
                  <a:pt x="8664384" y="3406584"/>
                </a:lnTo>
                <a:lnTo>
                  <a:pt x="8695526" y="3372969"/>
                </a:lnTo>
                <a:lnTo>
                  <a:pt x="8724042" y="3337035"/>
                </a:lnTo>
                <a:lnTo>
                  <a:pt x="8749778" y="3298936"/>
                </a:lnTo>
                <a:lnTo>
                  <a:pt x="8772581" y="3258824"/>
                </a:lnTo>
                <a:lnTo>
                  <a:pt x="8792297" y="3216854"/>
                </a:lnTo>
                <a:lnTo>
                  <a:pt x="8808772" y="3173179"/>
                </a:lnTo>
                <a:lnTo>
                  <a:pt x="8821854" y="3127952"/>
                </a:lnTo>
                <a:lnTo>
                  <a:pt x="8831388" y="3081328"/>
                </a:lnTo>
                <a:lnTo>
                  <a:pt x="8837221" y="3033459"/>
                </a:lnTo>
                <a:lnTo>
                  <a:pt x="8839200" y="2984500"/>
                </a:lnTo>
                <a:lnTo>
                  <a:pt x="8839200" y="596900"/>
                </a:lnTo>
                <a:lnTo>
                  <a:pt x="8837221" y="547940"/>
                </a:lnTo>
                <a:lnTo>
                  <a:pt x="8831388" y="500071"/>
                </a:lnTo>
                <a:lnTo>
                  <a:pt x="8821854" y="453447"/>
                </a:lnTo>
                <a:lnTo>
                  <a:pt x="8808772" y="408220"/>
                </a:lnTo>
                <a:lnTo>
                  <a:pt x="8792297" y="364545"/>
                </a:lnTo>
                <a:lnTo>
                  <a:pt x="8772581" y="322575"/>
                </a:lnTo>
                <a:lnTo>
                  <a:pt x="8749778" y="282463"/>
                </a:lnTo>
                <a:lnTo>
                  <a:pt x="8724042" y="244364"/>
                </a:lnTo>
                <a:lnTo>
                  <a:pt x="8695526" y="208430"/>
                </a:lnTo>
                <a:lnTo>
                  <a:pt x="8664384" y="174815"/>
                </a:lnTo>
                <a:lnTo>
                  <a:pt x="8630769" y="143673"/>
                </a:lnTo>
                <a:lnTo>
                  <a:pt x="8594835" y="115157"/>
                </a:lnTo>
                <a:lnTo>
                  <a:pt x="8556736" y="89421"/>
                </a:lnTo>
                <a:lnTo>
                  <a:pt x="8516624" y="66618"/>
                </a:lnTo>
                <a:lnTo>
                  <a:pt x="8474654" y="46902"/>
                </a:lnTo>
                <a:lnTo>
                  <a:pt x="8430979" y="30427"/>
                </a:lnTo>
                <a:lnTo>
                  <a:pt x="8385752" y="17345"/>
                </a:lnTo>
                <a:lnTo>
                  <a:pt x="8339128" y="7811"/>
                </a:lnTo>
                <a:lnTo>
                  <a:pt x="8291259" y="1978"/>
                </a:lnTo>
                <a:lnTo>
                  <a:pt x="82423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391025" y="4533900"/>
            <a:ext cx="8839200" cy="3581400"/>
          </a:xfrm>
          <a:custGeom>
            <a:avLst/>
            <a:gdLst/>
            <a:ahLst/>
            <a:cxnLst/>
            <a:rect l="l" t="t" r="r" b="b"/>
            <a:pathLst>
              <a:path w="8839200" h="3581400">
                <a:moveTo>
                  <a:pt x="0" y="596900"/>
                </a:moveTo>
                <a:lnTo>
                  <a:pt x="1978" y="547940"/>
                </a:lnTo>
                <a:lnTo>
                  <a:pt x="7811" y="500071"/>
                </a:lnTo>
                <a:lnTo>
                  <a:pt x="17345" y="453447"/>
                </a:lnTo>
                <a:lnTo>
                  <a:pt x="30427" y="408220"/>
                </a:lnTo>
                <a:lnTo>
                  <a:pt x="46902" y="364545"/>
                </a:lnTo>
                <a:lnTo>
                  <a:pt x="66618" y="322575"/>
                </a:lnTo>
                <a:lnTo>
                  <a:pt x="89421" y="282463"/>
                </a:lnTo>
                <a:lnTo>
                  <a:pt x="115157" y="244364"/>
                </a:lnTo>
                <a:lnTo>
                  <a:pt x="143673" y="208430"/>
                </a:lnTo>
                <a:lnTo>
                  <a:pt x="174815" y="174815"/>
                </a:lnTo>
                <a:lnTo>
                  <a:pt x="208430" y="143673"/>
                </a:lnTo>
                <a:lnTo>
                  <a:pt x="244364" y="115157"/>
                </a:lnTo>
                <a:lnTo>
                  <a:pt x="282463" y="89421"/>
                </a:lnTo>
                <a:lnTo>
                  <a:pt x="322575" y="66618"/>
                </a:lnTo>
                <a:lnTo>
                  <a:pt x="364545" y="46902"/>
                </a:lnTo>
                <a:lnTo>
                  <a:pt x="408220" y="30427"/>
                </a:lnTo>
                <a:lnTo>
                  <a:pt x="453447" y="17345"/>
                </a:lnTo>
                <a:lnTo>
                  <a:pt x="500071" y="7811"/>
                </a:lnTo>
                <a:lnTo>
                  <a:pt x="547940" y="1978"/>
                </a:lnTo>
                <a:lnTo>
                  <a:pt x="596900" y="0"/>
                </a:lnTo>
                <a:lnTo>
                  <a:pt x="8242300" y="0"/>
                </a:lnTo>
                <a:lnTo>
                  <a:pt x="8291259" y="1978"/>
                </a:lnTo>
                <a:lnTo>
                  <a:pt x="8339128" y="7811"/>
                </a:lnTo>
                <a:lnTo>
                  <a:pt x="8385752" y="17345"/>
                </a:lnTo>
                <a:lnTo>
                  <a:pt x="8430979" y="30427"/>
                </a:lnTo>
                <a:lnTo>
                  <a:pt x="8474654" y="46902"/>
                </a:lnTo>
                <a:lnTo>
                  <a:pt x="8516624" y="66618"/>
                </a:lnTo>
                <a:lnTo>
                  <a:pt x="8556736" y="89421"/>
                </a:lnTo>
                <a:lnTo>
                  <a:pt x="8594835" y="115157"/>
                </a:lnTo>
                <a:lnTo>
                  <a:pt x="8630769" y="143673"/>
                </a:lnTo>
                <a:lnTo>
                  <a:pt x="8664384" y="174815"/>
                </a:lnTo>
                <a:lnTo>
                  <a:pt x="8695526" y="208430"/>
                </a:lnTo>
                <a:lnTo>
                  <a:pt x="8724042" y="244364"/>
                </a:lnTo>
                <a:lnTo>
                  <a:pt x="8749778" y="282463"/>
                </a:lnTo>
                <a:lnTo>
                  <a:pt x="8772581" y="322575"/>
                </a:lnTo>
                <a:lnTo>
                  <a:pt x="8792297" y="364545"/>
                </a:lnTo>
                <a:lnTo>
                  <a:pt x="8808772" y="408220"/>
                </a:lnTo>
                <a:lnTo>
                  <a:pt x="8821854" y="453447"/>
                </a:lnTo>
                <a:lnTo>
                  <a:pt x="8831388" y="500071"/>
                </a:lnTo>
                <a:lnTo>
                  <a:pt x="8837221" y="547940"/>
                </a:lnTo>
                <a:lnTo>
                  <a:pt x="8839200" y="596900"/>
                </a:lnTo>
                <a:lnTo>
                  <a:pt x="8839200" y="2984500"/>
                </a:lnTo>
                <a:lnTo>
                  <a:pt x="8837221" y="3033459"/>
                </a:lnTo>
                <a:lnTo>
                  <a:pt x="8831388" y="3081328"/>
                </a:lnTo>
                <a:lnTo>
                  <a:pt x="8821854" y="3127952"/>
                </a:lnTo>
                <a:lnTo>
                  <a:pt x="8808772" y="3173179"/>
                </a:lnTo>
                <a:lnTo>
                  <a:pt x="8792297" y="3216854"/>
                </a:lnTo>
                <a:lnTo>
                  <a:pt x="8772581" y="3258824"/>
                </a:lnTo>
                <a:lnTo>
                  <a:pt x="8749778" y="3298936"/>
                </a:lnTo>
                <a:lnTo>
                  <a:pt x="8724042" y="3337035"/>
                </a:lnTo>
                <a:lnTo>
                  <a:pt x="8695526" y="3372969"/>
                </a:lnTo>
                <a:lnTo>
                  <a:pt x="8664384" y="3406584"/>
                </a:lnTo>
                <a:lnTo>
                  <a:pt x="8630769" y="3437726"/>
                </a:lnTo>
                <a:lnTo>
                  <a:pt x="8594835" y="3466242"/>
                </a:lnTo>
                <a:lnTo>
                  <a:pt x="8556736" y="3491978"/>
                </a:lnTo>
                <a:lnTo>
                  <a:pt x="8516624" y="3514781"/>
                </a:lnTo>
                <a:lnTo>
                  <a:pt x="8474654" y="3534497"/>
                </a:lnTo>
                <a:lnTo>
                  <a:pt x="8430979" y="3550972"/>
                </a:lnTo>
                <a:lnTo>
                  <a:pt x="8385752" y="3564054"/>
                </a:lnTo>
                <a:lnTo>
                  <a:pt x="8339128" y="3573588"/>
                </a:lnTo>
                <a:lnTo>
                  <a:pt x="8291259" y="3579421"/>
                </a:lnTo>
                <a:lnTo>
                  <a:pt x="8242300" y="3581400"/>
                </a:lnTo>
                <a:lnTo>
                  <a:pt x="596900" y="3581400"/>
                </a:lnTo>
                <a:lnTo>
                  <a:pt x="547940" y="3579421"/>
                </a:lnTo>
                <a:lnTo>
                  <a:pt x="500071" y="3573588"/>
                </a:lnTo>
                <a:lnTo>
                  <a:pt x="453447" y="3564054"/>
                </a:lnTo>
                <a:lnTo>
                  <a:pt x="408220" y="3550972"/>
                </a:lnTo>
                <a:lnTo>
                  <a:pt x="364545" y="3534497"/>
                </a:lnTo>
                <a:lnTo>
                  <a:pt x="322575" y="3514781"/>
                </a:lnTo>
                <a:lnTo>
                  <a:pt x="282463" y="3491978"/>
                </a:lnTo>
                <a:lnTo>
                  <a:pt x="244364" y="3466242"/>
                </a:lnTo>
                <a:lnTo>
                  <a:pt x="208430" y="3437726"/>
                </a:lnTo>
                <a:lnTo>
                  <a:pt x="174815" y="3406584"/>
                </a:lnTo>
                <a:lnTo>
                  <a:pt x="143673" y="3372969"/>
                </a:lnTo>
                <a:lnTo>
                  <a:pt x="115157" y="3337035"/>
                </a:lnTo>
                <a:lnTo>
                  <a:pt x="89421" y="3298936"/>
                </a:lnTo>
                <a:lnTo>
                  <a:pt x="66618" y="3258824"/>
                </a:lnTo>
                <a:lnTo>
                  <a:pt x="46902" y="3216854"/>
                </a:lnTo>
                <a:lnTo>
                  <a:pt x="30427" y="3173179"/>
                </a:lnTo>
                <a:lnTo>
                  <a:pt x="17345" y="3127952"/>
                </a:lnTo>
                <a:lnTo>
                  <a:pt x="7811" y="3081328"/>
                </a:lnTo>
                <a:lnTo>
                  <a:pt x="1978" y="3033459"/>
                </a:lnTo>
                <a:lnTo>
                  <a:pt x="0" y="2984500"/>
                </a:lnTo>
                <a:lnTo>
                  <a:pt x="0" y="596900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691379" y="4343590"/>
            <a:ext cx="8250555" cy="3915410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dirty="0" sz="2400" spc="-150" b="1">
                <a:latin typeface="맑은 고딕"/>
                <a:cs typeface="맑은 고딕"/>
              </a:rPr>
              <a:t>주소</a:t>
            </a:r>
            <a:r>
              <a:rPr dirty="0" sz="2400" spc="-180" b="1">
                <a:latin typeface="맑은 고딕"/>
                <a:cs typeface="맑은 고딕"/>
              </a:rPr>
              <a:t> </a:t>
            </a:r>
            <a:r>
              <a:rPr dirty="0" sz="2400" spc="-155" b="1">
                <a:latin typeface="맑은 고딕"/>
                <a:cs typeface="맑은 고딕"/>
              </a:rPr>
              <a:t>검색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400" spc="-65" b="1">
                <a:latin typeface="맑은 고딕"/>
                <a:cs typeface="맑은 고딕"/>
              </a:rPr>
              <a:t>API</a:t>
            </a:r>
            <a:r>
              <a:rPr dirty="0" sz="2400" spc="100" b="1">
                <a:latin typeface="맑은 고딕"/>
                <a:cs typeface="맑은 고딕"/>
              </a:rPr>
              <a:t> </a:t>
            </a:r>
            <a:r>
              <a:rPr dirty="0" sz="2000" spc="-5">
                <a:latin typeface="바탕"/>
                <a:cs typeface="바탕"/>
              </a:rPr>
              <a:t>//t1.daumcdn.net/mapjsapi/bundle/postcode/prod/postcode.v2.j</a:t>
            </a:r>
            <a:endParaRPr sz="2000">
              <a:latin typeface="바탕"/>
              <a:cs typeface="바탕"/>
            </a:endParaRPr>
          </a:p>
          <a:p>
            <a:pPr algn="ctr">
              <a:lnSpc>
                <a:spcPct val="100000"/>
              </a:lnSpc>
              <a:spcBef>
                <a:spcPts val="975"/>
              </a:spcBef>
            </a:pPr>
            <a:r>
              <a:rPr dirty="0" sz="2000" spc="-185">
                <a:latin typeface="바탕"/>
                <a:cs typeface="바탕"/>
              </a:rPr>
              <a:t>s</a:t>
            </a:r>
            <a:endParaRPr sz="2000">
              <a:latin typeface="바탕"/>
              <a:cs typeface="바탕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655"/>
              </a:spcBef>
            </a:pPr>
            <a:r>
              <a:rPr dirty="0" sz="2400" spc="-150" b="1">
                <a:latin typeface="맑은 고딕"/>
                <a:cs typeface="맑은 고딕"/>
              </a:rPr>
              <a:t>포트원</a:t>
            </a:r>
            <a:r>
              <a:rPr dirty="0" sz="2400" spc="-185" b="1">
                <a:latin typeface="맑은 고딕"/>
                <a:cs typeface="맑은 고딕"/>
              </a:rPr>
              <a:t> </a:t>
            </a:r>
            <a:r>
              <a:rPr dirty="0" sz="2400" spc="-65" b="1">
                <a:latin typeface="맑은 고딕"/>
                <a:cs typeface="맑은 고딕"/>
              </a:rPr>
              <a:t>API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https://cdn.iamport.kr/js/iamport.payment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-</a:t>
            </a:r>
            <a:r>
              <a:rPr dirty="0" u="heavy" sz="2400"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2"/>
              </a:rPr>
              <a:t>1.2.0.js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400" spc="-150" b="1">
                <a:latin typeface="맑은 고딕"/>
                <a:cs typeface="맑은 고딕"/>
              </a:rPr>
              <a:t>지도</a:t>
            </a:r>
            <a:r>
              <a:rPr dirty="0" sz="2400" spc="-185" b="1">
                <a:latin typeface="맑은 고딕"/>
                <a:cs typeface="맑은 고딕"/>
              </a:rPr>
              <a:t> </a:t>
            </a:r>
            <a:r>
              <a:rPr dirty="0" sz="2400" spc="-65" b="1">
                <a:latin typeface="맑은 고딕"/>
                <a:cs typeface="맑은 고딕"/>
              </a:rPr>
              <a:t>API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2400" spc="-15">
                <a:latin typeface="Calibri"/>
                <a:cs typeface="Calibri"/>
              </a:rPr>
              <a:t>https://dapi.kakao.com/v2/maps/sdk.js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35"/>
              </a:spcBef>
            </a:pPr>
            <a:r>
              <a:rPr dirty="0" spc="-290"/>
              <a:t>THANK </a:t>
            </a:r>
            <a:r>
              <a:rPr dirty="0" spc="50"/>
              <a:t>YOU</a:t>
            </a:r>
            <a:r>
              <a:rPr dirty="0" spc="-500"/>
              <a:t> </a:t>
            </a:r>
            <a:r>
              <a:rPr dirty="0" spc="190"/>
              <a:t>!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8515350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967980" y="6271831"/>
            <a:ext cx="2360930" cy="5403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350" spc="-160" b="1">
                <a:latin typeface="맑은 고딕"/>
                <a:cs typeface="맑은 고딕"/>
              </a:rPr>
              <a:t>감사합니다</a:t>
            </a:r>
            <a:r>
              <a:rPr dirty="0" sz="3350" spc="-260" b="1">
                <a:latin typeface="맑은 고딕"/>
                <a:cs typeface="맑은 고딕"/>
              </a:rPr>
              <a:t> </a:t>
            </a:r>
            <a:r>
              <a:rPr dirty="0" sz="3350" spc="65" b="1">
                <a:latin typeface="Noto Sans KR Black"/>
                <a:cs typeface="Noto Sans KR Black"/>
              </a:rPr>
              <a:t>!</a:t>
            </a:r>
            <a:endParaRPr sz="3350">
              <a:latin typeface="Noto Sans KR Black"/>
              <a:cs typeface="Noto Sans KR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85800" y="1943100"/>
            <a:ext cx="16897350" cy="7038975"/>
          </a:xfrm>
          <a:custGeom>
            <a:avLst/>
            <a:gdLst/>
            <a:ahLst/>
            <a:cxnLst/>
            <a:rect l="l" t="t" r="r" b="b"/>
            <a:pathLst>
              <a:path w="16897350" h="7038975">
                <a:moveTo>
                  <a:pt x="16820769" y="0"/>
                </a:moveTo>
                <a:lnTo>
                  <a:pt x="76581" y="0"/>
                </a:lnTo>
                <a:lnTo>
                  <a:pt x="46773" y="6018"/>
                </a:lnTo>
                <a:lnTo>
                  <a:pt x="22431" y="22431"/>
                </a:lnTo>
                <a:lnTo>
                  <a:pt x="6018" y="46773"/>
                </a:lnTo>
                <a:lnTo>
                  <a:pt x="0" y="76580"/>
                </a:lnTo>
                <a:lnTo>
                  <a:pt x="0" y="6962394"/>
                </a:lnTo>
                <a:lnTo>
                  <a:pt x="6018" y="6992201"/>
                </a:lnTo>
                <a:lnTo>
                  <a:pt x="22431" y="7016543"/>
                </a:lnTo>
                <a:lnTo>
                  <a:pt x="46773" y="7032956"/>
                </a:lnTo>
                <a:lnTo>
                  <a:pt x="76581" y="7038975"/>
                </a:lnTo>
                <a:lnTo>
                  <a:pt x="16820769" y="7038975"/>
                </a:lnTo>
                <a:lnTo>
                  <a:pt x="16850576" y="7032956"/>
                </a:lnTo>
                <a:lnTo>
                  <a:pt x="16874918" y="7016543"/>
                </a:lnTo>
                <a:lnTo>
                  <a:pt x="16891331" y="6992201"/>
                </a:lnTo>
                <a:lnTo>
                  <a:pt x="16897350" y="6962394"/>
                </a:lnTo>
                <a:lnTo>
                  <a:pt x="16897350" y="76580"/>
                </a:lnTo>
                <a:lnTo>
                  <a:pt x="16891331" y="46773"/>
                </a:lnTo>
                <a:lnTo>
                  <a:pt x="16874918" y="22431"/>
                </a:lnTo>
                <a:lnTo>
                  <a:pt x="16850576" y="6018"/>
                </a:lnTo>
                <a:lnTo>
                  <a:pt x="16820769" y="0"/>
                </a:lnTo>
                <a:close/>
              </a:path>
            </a:pathLst>
          </a:custGeom>
          <a:solidFill>
            <a:srgbClr val="FF5D00">
              <a:alpha val="38822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458950" y="5410200"/>
            <a:ext cx="3438525" cy="4362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0587" y="493712"/>
            <a:ext cx="3882390" cy="6546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100" spc="-250" b="1">
                <a:solidFill>
                  <a:srgbClr val="EF6A4D"/>
                </a:solidFill>
                <a:latin typeface="맑은 고딕"/>
                <a:cs typeface="맑은 고딕"/>
              </a:rPr>
              <a:t>개발 동기 </a:t>
            </a:r>
            <a:r>
              <a:rPr dirty="0" sz="4100" spc="-225" b="1">
                <a:solidFill>
                  <a:srgbClr val="EF6A4D"/>
                </a:solidFill>
                <a:latin typeface="맑은 고딕"/>
                <a:cs typeface="맑은 고딕"/>
              </a:rPr>
              <a:t>및</a:t>
            </a:r>
            <a:r>
              <a:rPr dirty="0" sz="4100" spc="-484" b="1">
                <a:solidFill>
                  <a:srgbClr val="EF6A4D"/>
                </a:solidFill>
                <a:latin typeface="맑은 고딕"/>
                <a:cs typeface="맑은 고딕"/>
              </a:rPr>
              <a:t> </a:t>
            </a:r>
            <a:r>
              <a:rPr dirty="0" sz="4100" spc="-280" b="1">
                <a:solidFill>
                  <a:srgbClr val="EF6A4D"/>
                </a:solidFill>
                <a:latin typeface="맑은 고딕"/>
                <a:cs typeface="맑은 고딕"/>
              </a:rPr>
              <a:t>목적</a:t>
            </a:r>
            <a:endParaRPr sz="410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91310" y="3624196"/>
            <a:ext cx="12391390" cy="280987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574040" indent="-56134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574040" algn="l"/>
                <a:tab pos="574675" algn="l"/>
              </a:tabLst>
            </a:pPr>
            <a:r>
              <a:rPr dirty="0" sz="5150" spc="-300" b="1">
                <a:latin typeface="맑은 고딕"/>
                <a:cs typeface="맑은 고딕"/>
              </a:rPr>
              <a:t>현대적인 쇼핑몰의 </a:t>
            </a:r>
            <a:r>
              <a:rPr dirty="0" sz="5150" spc="-305" b="1">
                <a:solidFill>
                  <a:srgbClr val="FF3030"/>
                </a:solidFill>
                <a:latin typeface="맑은 고딕"/>
                <a:cs typeface="맑은 고딕"/>
              </a:rPr>
              <a:t>편의성</a:t>
            </a:r>
            <a:r>
              <a:rPr dirty="0" sz="5150" spc="-680" b="1">
                <a:solidFill>
                  <a:srgbClr val="FF3030"/>
                </a:solidFill>
                <a:latin typeface="맑은 고딕"/>
                <a:cs typeface="맑은 고딕"/>
              </a:rPr>
              <a:t> </a:t>
            </a:r>
            <a:r>
              <a:rPr dirty="0" sz="5150" spc="-285" b="1">
                <a:latin typeface="맑은 고딕"/>
                <a:cs typeface="맑은 고딕"/>
              </a:rPr>
              <a:t>구현</a:t>
            </a:r>
            <a:endParaRPr sz="5150">
              <a:latin typeface="맑은 고딕"/>
              <a:cs typeface="맑은 고딕"/>
            </a:endParaRPr>
          </a:p>
          <a:p>
            <a:pPr marL="574040" indent="-561340">
              <a:lnSpc>
                <a:spcPct val="100000"/>
              </a:lnSpc>
              <a:spcBef>
                <a:spcPts val="1100"/>
              </a:spcBef>
              <a:buFont typeface="Arial"/>
              <a:buChar char="•"/>
              <a:tabLst>
                <a:tab pos="574040" algn="l"/>
                <a:tab pos="574675" algn="l"/>
              </a:tabLst>
            </a:pPr>
            <a:r>
              <a:rPr dirty="0" sz="5150" spc="-305" b="1">
                <a:latin typeface="맑은 고딕"/>
                <a:cs typeface="맑은 고딕"/>
              </a:rPr>
              <a:t>사용자 </a:t>
            </a:r>
            <a:r>
              <a:rPr dirty="0" sz="5150" spc="-285" b="1">
                <a:latin typeface="맑은 고딕"/>
                <a:cs typeface="맑은 고딕"/>
              </a:rPr>
              <a:t>경험 중심 </a:t>
            </a:r>
            <a:r>
              <a:rPr dirty="0" sz="5150" spc="204" b="1">
                <a:latin typeface="Noto Sans KR Black"/>
                <a:cs typeface="Noto Sans KR Black"/>
              </a:rPr>
              <a:t>+</a:t>
            </a:r>
            <a:r>
              <a:rPr dirty="0" sz="5150" spc="-180" b="1">
                <a:latin typeface="Noto Sans KR Black"/>
                <a:cs typeface="Noto Sans KR Black"/>
              </a:rPr>
              <a:t> </a:t>
            </a:r>
            <a:r>
              <a:rPr dirty="0" sz="5150" spc="-280" b="1">
                <a:solidFill>
                  <a:srgbClr val="FF0000"/>
                </a:solidFill>
                <a:latin typeface="맑은 고딕"/>
                <a:cs typeface="맑은 고딕"/>
              </a:rPr>
              <a:t>감정</a:t>
            </a:r>
            <a:endParaRPr sz="5150">
              <a:latin typeface="맑은 고딕"/>
              <a:cs typeface="맑은 고딕"/>
            </a:endParaRPr>
          </a:p>
          <a:p>
            <a:pPr marL="574040" indent="-561340">
              <a:lnSpc>
                <a:spcPct val="100000"/>
              </a:lnSpc>
              <a:spcBef>
                <a:spcPts val="1175"/>
              </a:spcBef>
              <a:buFont typeface="Arial"/>
              <a:buChar char="•"/>
              <a:tabLst>
                <a:tab pos="574040" algn="l"/>
                <a:tab pos="574675" algn="l"/>
              </a:tabLst>
            </a:pPr>
            <a:r>
              <a:rPr dirty="0" sz="5150" spc="-300" b="1">
                <a:latin typeface="맑은 고딕"/>
                <a:cs typeface="맑은 고딕"/>
              </a:rPr>
              <a:t>감정기반 </a:t>
            </a:r>
            <a:r>
              <a:rPr dirty="0" sz="5150" spc="-305" b="1">
                <a:latin typeface="맑은 고딕"/>
                <a:cs typeface="맑은 고딕"/>
              </a:rPr>
              <a:t>카테고리로 </a:t>
            </a:r>
            <a:r>
              <a:rPr dirty="0" sz="5150" spc="-300" b="1">
                <a:latin typeface="맑은 고딕"/>
                <a:cs typeface="맑은 고딕"/>
              </a:rPr>
              <a:t>사용자의 </a:t>
            </a:r>
            <a:r>
              <a:rPr dirty="0" sz="5150" spc="-305" b="1">
                <a:latin typeface="맑은 고딕"/>
                <a:cs typeface="맑은 고딕"/>
              </a:rPr>
              <a:t>몰입도</a:t>
            </a:r>
            <a:r>
              <a:rPr dirty="0" sz="5150" spc="-810" b="1">
                <a:latin typeface="맑은 고딕"/>
                <a:cs typeface="맑은 고딕"/>
              </a:rPr>
              <a:t> </a:t>
            </a:r>
            <a:r>
              <a:rPr dirty="0" sz="5150" spc="-285" b="1">
                <a:latin typeface="맑은 고딕"/>
                <a:cs typeface="맑은 고딕"/>
              </a:rPr>
              <a:t>상승</a:t>
            </a:r>
            <a:endParaRPr sz="515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239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785" y="409638"/>
            <a:ext cx="410146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40"/>
              <a:t>ERD </a:t>
            </a:r>
            <a:r>
              <a:rPr dirty="0" sz="3500" spc="-114"/>
              <a:t>&amp; </a:t>
            </a:r>
            <a:r>
              <a:rPr dirty="0" sz="3500" spc="-200" b="1">
                <a:latin typeface="맑은 고딕"/>
                <a:cs typeface="맑은 고딕"/>
              </a:rPr>
              <a:t>프로그램</a:t>
            </a:r>
            <a:r>
              <a:rPr dirty="0" sz="3500" spc="300" b="1">
                <a:latin typeface="맑은 고딕"/>
                <a:cs typeface="맑은 고딕"/>
              </a:rPr>
              <a:t> </a:t>
            </a:r>
            <a:r>
              <a:rPr dirty="0" sz="3500" spc="-200" b="1">
                <a:latin typeface="맑은 고딕"/>
                <a:cs typeface="맑은 고딕"/>
              </a:rPr>
              <a:t>구조</a:t>
            </a:r>
            <a:endParaRPr sz="3500">
              <a:latin typeface="맑은 고딕"/>
              <a:cs typeface="맑은 고딕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68550" y="285750"/>
            <a:ext cx="2419350" cy="847725"/>
          </a:xfrm>
          <a:custGeom>
            <a:avLst/>
            <a:gdLst/>
            <a:ahLst/>
            <a:cxnLst/>
            <a:rect l="l" t="t" r="r" b="b"/>
            <a:pathLst>
              <a:path w="2419350" h="847725">
                <a:moveTo>
                  <a:pt x="1998090" y="0"/>
                </a:moveTo>
                <a:lnTo>
                  <a:pt x="421259" y="0"/>
                </a:lnTo>
                <a:lnTo>
                  <a:pt x="372129" y="2851"/>
                </a:lnTo>
                <a:lnTo>
                  <a:pt x="324665" y="11192"/>
                </a:lnTo>
                <a:lnTo>
                  <a:pt x="279182" y="24706"/>
                </a:lnTo>
                <a:lnTo>
                  <a:pt x="235995" y="43074"/>
                </a:lnTo>
                <a:lnTo>
                  <a:pt x="195423" y="65979"/>
                </a:lnTo>
                <a:lnTo>
                  <a:pt x="157779" y="93102"/>
                </a:lnTo>
                <a:lnTo>
                  <a:pt x="123380" y="124126"/>
                </a:lnTo>
                <a:lnTo>
                  <a:pt x="92543" y="158732"/>
                </a:lnTo>
                <a:lnTo>
                  <a:pt x="65582" y="196603"/>
                </a:lnTo>
                <a:lnTo>
                  <a:pt x="42815" y="237421"/>
                </a:lnTo>
                <a:lnTo>
                  <a:pt x="24557" y="280867"/>
                </a:lnTo>
                <a:lnTo>
                  <a:pt x="11125" y="326624"/>
                </a:lnTo>
                <a:lnTo>
                  <a:pt x="2833" y="374374"/>
                </a:lnTo>
                <a:lnTo>
                  <a:pt x="0" y="423799"/>
                </a:lnTo>
                <a:lnTo>
                  <a:pt x="2833" y="473248"/>
                </a:lnTo>
                <a:lnTo>
                  <a:pt x="11125" y="521020"/>
                </a:lnTo>
                <a:lnTo>
                  <a:pt x="24557" y="566795"/>
                </a:lnTo>
                <a:lnTo>
                  <a:pt x="42815" y="610257"/>
                </a:lnTo>
                <a:lnTo>
                  <a:pt x="65582" y="651087"/>
                </a:lnTo>
                <a:lnTo>
                  <a:pt x="92543" y="688968"/>
                </a:lnTo>
                <a:lnTo>
                  <a:pt x="123380" y="723582"/>
                </a:lnTo>
                <a:lnTo>
                  <a:pt x="157779" y="754612"/>
                </a:lnTo>
                <a:lnTo>
                  <a:pt x="195423" y="781739"/>
                </a:lnTo>
                <a:lnTo>
                  <a:pt x="235995" y="804647"/>
                </a:lnTo>
                <a:lnTo>
                  <a:pt x="279182" y="823017"/>
                </a:lnTo>
                <a:lnTo>
                  <a:pt x="324665" y="836531"/>
                </a:lnTo>
                <a:lnTo>
                  <a:pt x="372129" y="844873"/>
                </a:lnTo>
                <a:lnTo>
                  <a:pt x="421259" y="847725"/>
                </a:lnTo>
                <a:lnTo>
                  <a:pt x="1998090" y="847725"/>
                </a:lnTo>
                <a:lnTo>
                  <a:pt x="2047220" y="844873"/>
                </a:lnTo>
                <a:lnTo>
                  <a:pt x="2094684" y="836531"/>
                </a:lnTo>
                <a:lnTo>
                  <a:pt x="2140167" y="823017"/>
                </a:lnTo>
                <a:lnTo>
                  <a:pt x="2183354" y="804647"/>
                </a:lnTo>
                <a:lnTo>
                  <a:pt x="2223926" y="781739"/>
                </a:lnTo>
                <a:lnTo>
                  <a:pt x="2261570" y="754612"/>
                </a:lnTo>
                <a:lnTo>
                  <a:pt x="2295969" y="723582"/>
                </a:lnTo>
                <a:lnTo>
                  <a:pt x="2326806" y="688968"/>
                </a:lnTo>
                <a:lnTo>
                  <a:pt x="2353767" y="651087"/>
                </a:lnTo>
                <a:lnTo>
                  <a:pt x="2376534" y="610257"/>
                </a:lnTo>
                <a:lnTo>
                  <a:pt x="2394792" y="566795"/>
                </a:lnTo>
                <a:lnTo>
                  <a:pt x="2408224" y="521020"/>
                </a:lnTo>
                <a:lnTo>
                  <a:pt x="2416516" y="473248"/>
                </a:lnTo>
                <a:lnTo>
                  <a:pt x="2419350" y="423799"/>
                </a:lnTo>
                <a:lnTo>
                  <a:pt x="2416516" y="374374"/>
                </a:lnTo>
                <a:lnTo>
                  <a:pt x="2408224" y="326624"/>
                </a:lnTo>
                <a:lnTo>
                  <a:pt x="2394792" y="280867"/>
                </a:lnTo>
                <a:lnTo>
                  <a:pt x="2376534" y="237421"/>
                </a:lnTo>
                <a:lnTo>
                  <a:pt x="2353767" y="196603"/>
                </a:lnTo>
                <a:lnTo>
                  <a:pt x="2326806" y="158732"/>
                </a:lnTo>
                <a:lnTo>
                  <a:pt x="2295969" y="124126"/>
                </a:lnTo>
                <a:lnTo>
                  <a:pt x="2261570" y="93102"/>
                </a:lnTo>
                <a:lnTo>
                  <a:pt x="2223926" y="65979"/>
                </a:lnTo>
                <a:lnTo>
                  <a:pt x="2183354" y="43074"/>
                </a:lnTo>
                <a:lnTo>
                  <a:pt x="2140167" y="24706"/>
                </a:lnTo>
                <a:lnTo>
                  <a:pt x="2094684" y="11192"/>
                </a:lnTo>
                <a:lnTo>
                  <a:pt x="2047220" y="2851"/>
                </a:lnTo>
                <a:lnTo>
                  <a:pt x="1998090" y="0"/>
                </a:lnTo>
                <a:close/>
              </a:path>
            </a:pathLst>
          </a:custGeom>
          <a:solidFill>
            <a:srgbClr val="EF6A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834613" y="398462"/>
            <a:ext cx="9099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40" b="1">
                <a:solidFill>
                  <a:srgbClr val="F8F8F8"/>
                </a:solidFill>
                <a:latin typeface="Noto Sans KR Black"/>
                <a:cs typeface="Noto Sans KR Black"/>
              </a:rPr>
              <a:t>ERD</a:t>
            </a:r>
            <a:endParaRPr sz="3600">
              <a:latin typeface="Noto Sans KR Black"/>
              <a:cs typeface="Noto Sans KR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09750" y="1390648"/>
            <a:ext cx="14658975" cy="8782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830175" y="352425"/>
            <a:ext cx="4705350" cy="800100"/>
          </a:xfrm>
          <a:custGeom>
            <a:avLst/>
            <a:gdLst/>
            <a:ahLst/>
            <a:cxnLst/>
            <a:rect l="l" t="t" r="r" b="b"/>
            <a:pathLst>
              <a:path w="4705350" h="800100">
                <a:moveTo>
                  <a:pt x="4303648" y="0"/>
                </a:moveTo>
                <a:lnTo>
                  <a:pt x="401701" y="0"/>
                </a:lnTo>
                <a:lnTo>
                  <a:pt x="354851" y="2690"/>
                </a:lnTo>
                <a:lnTo>
                  <a:pt x="309589" y="10563"/>
                </a:lnTo>
                <a:lnTo>
                  <a:pt x="266217" y="23318"/>
                </a:lnTo>
                <a:lnTo>
                  <a:pt x="225036" y="40654"/>
                </a:lnTo>
                <a:lnTo>
                  <a:pt x="186346" y="62273"/>
                </a:lnTo>
                <a:lnTo>
                  <a:pt x="150450" y="87874"/>
                </a:lnTo>
                <a:lnTo>
                  <a:pt x="117649" y="117157"/>
                </a:lnTo>
                <a:lnTo>
                  <a:pt x="88244" y="149822"/>
                </a:lnTo>
                <a:lnTo>
                  <a:pt x="62536" y="185570"/>
                </a:lnTo>
                <a:lnTo>
                  <a:pt x="40826" y="224101"/>
                </a:lnTo>
                <a:lnTo>
                  <a:pt x="23416" y="265114"/>
                </a:lnTo>
                <a:lnTo>
                  <a:pt x="10608" y="308310"/>
                </a:lnTo>
                <a:lnTo>
                  <a:pt x="2702" y="353388"/>
                </a:lnTo>
                <a:lnTo>
                  <a:pt x="0" y="400050"/>
                </a:lnTo>
                <a:lnTo>
                  <a:pt x="2702" y="446711"/>
                </a:lnTo>
                <a:lnTo>
                  <a:pt x="10608" y="491789"/>
                </a:lnTo>
                <a:lnTo>
                  <a:pt x="23416" y="534985"/>
                </a:lnTo>
                <a:lnTo>
                  <a:pt x="40826" y="575998"/>
                </a:lnTo>
                <a:lnTo>
                  <a:pt x="62536" y="614529"/>
                </a:lnTo>
                <a:lnTo>
                  <a:pt x="88244" y="650277"/>
                </a:lnTo>
                <a:lnTo>
                  <a:pt x="117649" y="682942"/>
                </a:lnTo>
                <a:lnTo>
                  <a:pt x="150450" y="712225"/>
                </a:lnTo>
                <a:lnTo>
                  <a:pt x="186346" y="737826"/>
                </a:lnTo>
                <a:lnTo>
                  <a:pt x="225036" y="759445"/>
                </a:lnTo>
                <a:lnTo>
                  <a:pt x="266217" y="776781"/>
                </a:lnTo>
                <a:lnTo>
                  <a:pt x="309589" y="789536"/>
                </a:lnTo>
                <a:lnTo>
                  <a:pt x="354851" y="797409"/>
                </a:lnTo>
                <a:lnTo>
                  <a:pt x="401701" y="800100"/>
                </a:lnTo>
                <a:lnTo>
                  <a:pt x="4303648" y="800100"/>
                </a:lnTo>
                <a:lnTo>
                  <a:pt x="4350498" y="797409"/>
                </a:lnTo>
                <a:lnTo>
                  <a:pt x="4395760" y="789536"/>
                </a:lnTo>
                <a:lnTo>
                  <a:pt x="4439132" y="776781"/>
                </a:lnTo>
                <a:lnTo>
                  <a:pt x="4480313" y="759445"/>
                </a:lnTo>
                <a:lnTo>
                  <a:pt x="4519003" y="737826"/>
                </a:lnTo>
                <a:lnTo>
                  <a:pt x="4554899" y="712225"/>
                </a:lnTo>
                <a:lnTo>
                  <a:pt x="4587700" y="682942"/>
                </a:lnTo>
                <a:lnTo>
                  <a:pt x="4617105" y="650277"/>
                </a:lnTo>
                <a:lnTo>
                  <a:pt x="4642813" y="614529"/>
                </a:lnTo>
                <a:lnTo>
                  <a:pt x="4664523" y="575998"/>
                </a:lnTo>
                <a:lnTo>
                  <a:pt x="4681933" y="534985"/>
                </a:lnTo>
                <a:lnTo>
                  <a:pt x="4694741" y="491789"/>
                </a:lnTo>
                <a:lnTo>
                  <a:pt x="4702647" y="446711"/>
                </a:lnTo>
                <a:lnTo>
                  <a:pt x="4705350" y="400050"/>
                </a:lnTo>
                <a:lnTo>
                  <a:pt x="4702647" y="353388"/>
                </a:lnTo>
                <a:lnTo>
                  <a:pt x="4694741" y="308310"/>
                </a:lnTo>
                <a:lnTo>
                  <a:pt x="4681933" y="265114"/>
                </a:lnTo>
                <a:lnTo>
                  <a:pt x="4664523" y="224101"/>
                </a:lnTo>
                <a:lnTo>
                  <a:pt x="4642813" y="185570"/>
                </a:lnTo>
                <a:lnTo>
                  <a:pt x="4617105" y="149822"/>
                </a:lnTo>
                <a:lnTo>
                  <a:pt x="4587700" y="117157"/>
                </a:lnTo>
                <a:lnTo>
                  <a:pt x="4554899" y="87874"/>
                </a:lnTo>
                <a:lnTo>
                  <a:pt x="4519003" y="62273"/>
                </a:lnTo>
                <a:lnTo>
                  <a:pt x="4480313" y="40654"/>
                </a:lnTo>
                <a:lnTo>
                  <a:pt x="4439132" y="23318"/>
                </a:lnTo>
                <a:lnTo>
                  <a:pt x="4395760" y="10563"/>
                </a:lnTo>
                <a:lnTo>
                  <a:pt x="4350498" y="2690"/>
                </a:lnTo>
                <a:lnTo>
                  <a:pt x="4303648" y="0"/>
                </a:lnTo>
                <a:close/>
              </a:path>
            </a:pathLst>
          </a:custGeom>
          <a:solidFill>
            <a:srgbClr val="EF6A4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3886434" y="456946"/>
            <a:ext cx="2607310" cy="5524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50" spc="-225" b="1">
                <a:solidFill>
                  <a:srgbClr val="F8F8F8"/>
                </a:solidFill>
                <a:latin typeface="맑은 고딕"/>
                <a:cs typeface="맑은 고딕"/>
              </a:rPr>
              <a:t>프로그램</a:t>
            </a:r>
            <a:r>
              <a:rPr dirty="0" sz="3450" spc="-345" b="1">
                <a:solidFill>
                  <a:srgbClr val="F8F8F8"/>
                </a:solidFill>
                <a:latin typeface="맑은 고딕"/>
                <a:cs typeface="맑은 고딕"/>
              </a:rPr>
              <a:t> </a:t>
            </a:r>
            <a:r>
              <a:rPr dirty="0" sz="3450" spc="-229" b="1">
                <a:solidFill>
                  <a:srgbClr val="F8F8F8"/>
                </a:solidFill>
                <a:latin typeface="맑은 고딕"/>
                <a:cs typeface="맑은 고딕"/>
              </a:rPr>
              <a:t>구조</a:t>
            </a:r>
            <a:endParaRPr sz="3450">
              <a:latin typeface="맑은 고딕"/>
              <a:cs typeface="맑은 고딕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1975" y="2190750"/>
            <a:ext cx="16983075" cy="7610475"/>
          </a:xfrm>
          <a:custGeom>
            <a:avLst/>
            <a:gdLst/>
            <a:ahLst/>
            <a:cxnLst/>
            <a:rect l="l" t="t" r="r" b="b"/>
            <a:pathLst>
              <a:path w="16983075" h="7610475">
                <a:moveTo>
                  <a:pt x="16850741" y="0"/>
                </a:moveTo>
                <a:lnTo>
                  <a:pt x="132359" y="0"/>
                </a:lnTo>
                <a:lnTo>
                  <a:pt x="90523" y="7056"/>
                </a:lnTo>
                <a:lnTo>
                  <a:pt x="54189" y="26700"/>
                </a:lnTo>
                <a:lnTo>
                  <a:pt x="25537" y="56647"/>
                </a:lnTo>
                <a:lnTo>
                  <a:pt x="6747" y="94609"/>
                </a:lnTo>
                <a:lnTo>
                  <a:pt x="0" y="138302"/>
                </a:lnTo>
                <a:lnTo>
                  <a:pt x="0" y="7472159"/>
                </a:lnTo>
                <a:lnTo>
                  <a:pt x="6747" y="7515878"/>
                </a:lnTo>
                <a:lnTo>
                  <a:pt x="25537" y="7553847"/>
                </a:lnTo>
                <a:lnTo>
                  <a:pt x="54189" y="7583788"/>
                </a:lnTo>
                <a:lnTo>
                  <a:pt x="90523" y="7603423"/>
                </a:lnTo>
                <a:lnTo>
                  <a:pt x="132359" y="7610475"/>
                </a:lnTo>
                <a:lnTo>
                  <a:pt x="16850741" y="7610475"/>
                </a:lnTo>
                <a:lnTo>
                  <a:pt x="16892545" y="7603423"/>
                </a:lnTo>
                <a:lnTo>
                  <a:pt x="16928869" y="7583788"/>
                </a:lnTo>
                <a:lnTo>
                  <a:pt x="16957524" y="7553847"/>
                </a:lnTo>
                <a:lnTo>
                  <a:pt x="16976322" y="7515878"/>
                </a:lnTo>
                <a:lnTo>
                  <a:pt x="16983075" y="7472159"/>
                </a:lnTo>
                <a:lnTo>
                  <a:pt x="16983075" y="138302"/>
                </a:lnTo>
                <a:lnTo>
                  <a:pt x="16976322" y="94609"/>
                </a:lnTo>
                <a:lnTo>
                  <a:pt x="16957524" y="56647"/>
                </a:lnTo>
                <a:lnTo>
                  <a:pt x="16928869" y="26700"/>
                </a:lnTo>
                <a:lnTo>
                  <a:pt x="16892545" y="7056"/>
                </a:lnTo>
                <a:lnTo>
                  <a:pt x="16850741" y="0"/>
                </a:lnTo>
                <a:close/>
              </a:path>
            </a:pathLst>
          </a:custGeom>
          <a:solidFill>
            <a:srgbClr val="EF6A4D">
              <a:alpha val="5686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9785" y="409638"/>
            <a:ext cx="4101465" cy="5632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500" spc="-140"/>
              <a:t>ERD </a:t>
            </a:r>
            <a:r>
              <a:rPr dirty="0" sz="3500" spc="-114"/>
              <a:t>&amp; </a:t>
            </a:r>
            <a:r>
              <a:rPr dirty="0" sz="3500" spc="-200" b="1">
                <a:latin typeface="맑은 고딕"/>
                <a:cs typeface="맑은 고딕"/>
              </a:rPr>
              <a:t>프로그램</a:t>
            </a:r>
            <a:r>
              <a:rPr dirty="0" sz="3500" spc="300" b="1">
                <a:latin typeface="맑은 고딕"/>
                <a:cs typeface="맑은 고딕"/>
              </a:rPr>
              <a:t> </a:t>
            </a:r>
            <a:r>
              <a:rPr dirty="0" sz="3500" spc="-200" b="1">
                <a:latin typeface="맑은 고딕"/>
                <a:cs typeface="맑은 고딕"/>
              </a:rPr>
              <a:t>구조</a:t>
            </a:r>
            <a:endParaRPr sz="3500">
              <a:latin typeface="맑은 고딕"/>
              <a:cs typeface="맑은 고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2475" y="2390775"/>
            <a:ext cx="16621125" cy="7258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125700" y="409575"/>
            <a:ext cx="2447925" cy="561975"/>
          </a:xfrm>
          <a:custGeom>
            <a:avLst/>
            <a:gdLst/>
            <a:ahLst/>
            <a:cxnLst/>
            <a:rect l="l" t="t" r="r" b="b"/>
            <a:pathLst>
              <a:path w="2447925" h="561975">
                <a:moveTo>
                  <a:pt x="284353" y="0"/>
                </a:moveTo>
                <a:lnTo>
                  <a:pt x="2163571" y="0"/>
                </a:lnTo>
                <a:lnTo>
                  <a:pt x="2209678" y="3679"/>
                </a:lnTo>
                <a:lnTo>
                  <a:pt x="2253421" y="14329"/>
                </a:lnTo>
                <a:lnTo>
                  <a:pt x="2294216" y="31371"/>
                </a:lnTo>
                <a:lnTo>
                  <a:pt x="2331476" y="54225"/>
                </a:lnTo>
                <a:lnTo>
                  <a:pt x="2364613" y="82311"/>
                </a:lnTo>
                <a:lnTo>
                  <a:pt x="2393040" y="115049"/>
                </a:lnTo>
                <a:lnTo>
                  <a:pt x="2416172" y="151859"/>
                </a:lnTo>
                <a:lnTo>
                  <a:pt x="2433421" y="192162"/>
                </a:lnTo>
                <a:lnTo>
                  <a:pt x="2444201" y="235376"/>
                </a:lnTo>
                <a:lnTo>
                  <a:pt x="2447925" y="280924"/>
                </a:lnTo>
                <a:lnTo>
                  <a:pt x="2444201" y="326505"/>
                </a:lnTo>
                <a:lnTo>
                  <a:pt x="2433421" y="369747"/>
                </a:lnTo>
                <a:lnTo>
                  <a:pt x="2416172" y="410071"/>
                </a:lnTo>
                <a:lnTo>
                  <a:pt x="2393040" y="446897"/>
                </a:lnTo>
                <a:lnTo>
                  <a:pt x="2364613" y="479647"/>
                </a:lnTo>
                <a:lnTo>
                  <a:pt x="2331476" y="507740"/>
                </a:lnTo>
                <a:lnTo>
                  <a:pt x="2294216" y="530599"/>
                </a:lnTo>
                <a:lnTo>
                  <a:pt x="2253421" y="547644"/>
                </a:lnTo>
                <a:lnTo>
                  <a:pt x="2209678" y="558295"/>
                </a:lnTo>
                <a:lnTo>
                  <a:pt x="2163571" y="561975"/>
                </a:lnTo>
                <a:lnTo>
                  <a:pt x="284353" y="561975"/>
                </a:lnTo>
                <a:lnTo>
                  <a:pt x="238216" y="558295"/>
                </a:lnTo>
                <a:lnTo>
                  <a:pt x="194454" y="547644"/>
                </a:lnTo>
                <a:lnTo>
                  <a:pt x="153652" y="530599"/>
                </a:lnTo>
                <a:lnTo>
                  <a:pt x="116393" y="507740"/>
                </a:lnTo>
                <a:lnTo>
                  <a:pt x="83264" y="479647"/>
                </a:lnTo>
                <a:lnTo>
                  <a:pt x="54847" y="446897"/>
                </a:lnTo>
                <a:lnTo>
                  <a:pt x="31728" y="410071"/>
                </a:lnTo>
                <a:lnTo>
                  <a:pt x="14491" y="369747"/>
                </a:lnTo>
                <a:lnTo>
                  <a:pt x="3720" y="326505"/>
                </a:lnTo>
                <a:lnTo>
                  <a:pt x="0" y="280924"/>
                </a:lnTo>
                <a:lnTo>
                  <a:pt x="3720" y="235376"/>
                </a:lnTo>
                <a:lnTo>
                  <a:pt x="14491" y="192162"/>
                </a:lnTo>
                <a:lnTo>
                  <a:pt x="31728" y="151859"/>
                </a:lnTo>
                <a:lnTo>
                  <a:pt x="54847" y="115049"/>
                </a:lnTo>
                <a:lnTo>
                  <a:pt x="83264" y="82311"/>
                </a:lnTo>
                <a:lnTo>
                  <a:pt x="116393" y="54225"/>
                </a:lnTo>
                <a:lnTo>
                  <a:pt x="153652" y="31371"/>
                </a:lnTo>
                <a:lnTo>
                  <a:pt x="194454" y="14329"/>
                </a:lnTo>
                <a:lnTo>
                  <a:pt x="238216" y="3679"/>
                </a:lnTo>
                <a:lnTo>
                  <a:pt x="284353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3218" y="495363"/>
            <a:ext cx="59753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헤더</a:t>
            </a:r>
            <a:endParaRPr sz="2400">
              <a:latin typeface="맑은 고딕"/>
              <a:cs typeface="맑은 고딕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5876925"/>
            <a:ext cx="17030700" cy="4314825"/>
          </a:xfrm>
          <a:custGeom>
            <a:avLst/>
            <a:gdLst/>
            <a:ahLst/>
            <a:cxnLst/>
            <a:rect l="l" t="t" r="r" b="b"/>
            <a:pathLst>
              <a:path w="17030700" h="4314825">
                <a:moveTo>
                  <a:pt x="16311498" y="0"/>
                </a:moveTo>
                <a:lnTo>
                  <a:pt x="719201" y="0"/>
                </a:lnTo>
                <a:lnTo>
                  <a:pt x="671910" y="1529"/>
                </a:lnTo>
                <a:lnTo>
                  <a:pt x="625436" y="6055"/>
                </a:lnTo>
                <a:lnTo>
                  <a:pt x="579875" y="13481"/>
                </a:lnTo>
                <a:lnTo>
                  <a:pt x="535320" y="23715"/>
                </a:lnTo>
                <a:lnTo>
                  <a:pt x="491867" y="36660"/>
                </a:lnTo>
                <a:lnTo>
                  <a:pt x="449610" y="52222"/>
                </a:lnTo>
                <a:lnTo>
                  <a:pt x="408644" y="70307"/>
                </a:lnTo>
                <a:lnTo>
                  <a:pt x="369063" y="90819"/>
                </a:lnTo>
                <a:lnTo>
                  <a:pt x="330963" y="113665"/>
                </a:lnTo>
                <a:lnTo>
                  <a:pt x="294438" y="138749"/>
                </a:lnTo>
                <a:lnTo>
                  <a:pt x="259583" y="165976"/>
                </a:lnTo>
                <a:lnTo>
                  <a:pt x="226492" y="195252"/>
                </a:lnTo>
                <a:lnTo>
                  <a:pt x="195261" y="226483"/>
                </a:lnTo>
                <a:lnTo>
                  <a:pt x="165984" y="259572"/>
                </a:lnTo>
                <a:lnTo>
                  <a:pt x="138756" y="294427"/>
                </a:lnTo>
                <a:lnTo>
                  <a:pt x="113671" y="330952"/>
                </a:lnTo>
                <a:lnTo>
                  <a:pt x="90825" y="369052"/>
                </a:lnTo>
                <a:lnTo>
                  <a:pt x="70311" y="408633"/>
                </a:lnTo>
                <a:lnTo>
                  <a:pt x="52225" y="449599"/>
                </a:lnTo>
                <a:lnTo>
                  <a:pt x="36662" y="491857"/>
                </a:lnTo>
                <a:lnTo>
                  <a:pt x="23716" y="535312"/>
                </a:lnTo>
                <a:lnTo>
                  <a:pt x="13482" y="579868"/>
                </a:lnTo>
                <a:lnTo>
                  <a:pt x="6055" y="625431"/>
                </a:lnTo>
                <a:lnTo>
                  <a:pt x="1529" y="671907"/>
                </a:lnTo>
                <a:lnTo>
                  <a:pt x="0" y="719201"/>
                </a:lnTo>
                <a:lnTo>
                  <a:pt x="0" y="3595674"/>
                </a:lnTo>
                <a:lnTo>
                  <a:pt x="1529" y="3642959"/>
                </a:lnTo>
                <a:lnTo>
                  <a:pt x="6055" y="3689427"/>
                </a:lnTo>
                <a:lnTo>
                  <a:pt x="13482" y="3734984"/>
                </a:lnTo>
                <a:lnTo>
                  <a:pt x="23716" y="3779534"/>
                </a:lnTo>
                <a:lnTo>
                  <a:pt x="36662" y="3822983"/>
                </a:lnTo>
                <a:lnTo>
                  <a:pt x="52225" y="3865236"/>
                </a:lnTo>
                <a:lnTo>
                  <a:pt x="70311" y="3906199"/>
                </a:lnTo>
                <a:lnTo>
                  <a:pt x="90825" y="3945777"/>
                </a:lnTo>
                <a:lnTo>
                  <a:pt x="113671" y="3983874"/>
                </a:lnTo>
                <a:lnTo>
                  <a:pt x="138756" y="4020397"/>
                </a:lnTo>
                <a:lnTo>
                  <a:pt x="165984" y="4055250"/>
                </a:lnTo>
                <a:lnTo>
                  <a:pt x="195261" y="4088339"/>
                </a:lnTo>
                <a:lnTo>
                  <a:pt x="226492" y="4119568"/>
                </a:lnTo>
                <a:lnTo>
                  <a:pt x="259583" y="4148844"/>
                </a:lnTo>
                <a:lnTo>
                  <a:pt x="294438" y="4176071"/>
                </a:lnTo>
                <a:lnTo>
                  <a:pt x="330963" y="4201155"/>
                </a:lnTo>
                <a:lnTo>
                  <a:pt x="369063" y="4224001"/>
                </a:lnTo>
                <a:lnTo>
                  <a:pt x="408644" y="4244514"/>
                </a:lnTo>
                <a:lnTo>
                  <a:pt x="449610" y="4262599"/>
                </a:lnTo>
                <a:lnTo>
                  <a:pt x="491867" y="4278162"/>
                </a:lnTo>
                <a:lnTo>
                  <a:pt x="535320" y="4291108"/>
                </a:lnTo>
                <a:lnTo>
                  <a:pt x="579875" y="4301342"/>
                </a:lnTo>
                <a:lnTo>
                  <a:pt x="625436" y="4308769"/>
                </a:lnTo>
                <a:lnTo>
                  <a:pt x="671910" y="4313295"/>
                </a:lnTo>
                <a:lnTo>
                  <a:pt x="719201" y="4314825"/>
                </a:lnTo>
                <a:lnTo>
                  <a:pt x="16311498" y="4314825"/>
                </a:lnTo>
                <a:lnTo>
                  <a:pt x="16358792" y="4313295"/>
                </a:lnTo>
                <a:lnTo>
                  <a:pt x="16405268" y="4308769"/>
                </a:lnTo>
                <a:lnTo>
                  <a:pt x="16450831" y="4301342"/>
                </a:lnTo>
                <a:lnTo>
                  <a:pt x="16495387" y="4291108"/>
                </a:lnTo>
                <a:lnTo>
                  <a:pt x="16538842" y="4278162"/>
                </a:lnTo>
                <a:lnTo>
                  <a:pt x="16581100" y="4262599"/>
                </a:lnTo>
                <a:lnTo>
                  <a:pt x="16622066" y="4244514"/>
                </a:lnTo>
                <a:lnTo>
                  <a:pt x="16661647" y="4224001"/>
                </a:lnTo>
                <a:lnTo>
                  <a:pt x="16699747" y="4201155"/>
                </a:lnTo>
                <a:lnTo>
                  <a:pt x="16736272" y="4176071"/>
                </a:lnTo>
                <a:lnTo>
                  <a:pt x="16771127" y="4148844"/>
                </a:lnTo>
                <a:lnTo>
                  <a:pt x="16804216" y="4119568"/>
                </a:lnTo>
                <a:lnTo>
                  <a:pt x="16835447" y="4088339"/>
                </a:lnTo>
                <a:lnTo>
                  <a:pt x="16864723" y="4055250"/>
                </a:lnTo>
                <a:lnTo>
                  <a:pt x="16891950" y="4020397"/>
                </a:lnTo>
                <a:lnTo>
                  <a:pt x="16917034" y="3983874"/>
                </a:lnTo>
                <a:lnTo>
                  <a:pt x="16939880" y="3945777"/>
                </a:lnTo>
                <a:lnTo>
                  <a:pt x="16960392" y="3906199"/>
                </a:lnTo>
                <a:lnTo>
                  <a:pt x="16978477" y="3865236"/>
                </a:lnTo>
                <a:lnTo>
                  <a:pt x="16994039" y="3822983"/>
                </a:lnTo>
                <a:lnTo>
                  <a:pt x="17006984" y="3779534"/>
                </a:lnTo>
                <a:lnTo>
                  <a:pt x="17017218" y="3734984"/>
                </a:lnTo>
                <a:lnTo>
                  <a:pt x="17024644" y="3689427"/>
                </a:lnTo>
                <a:lnTo>
                  <a:pt x="17029170" y="3642959"/>
                </a:lnTo>
                <a:lnTo>
                  <a:pt x="17030700" y="3595674"/>
                </a:lnTo>
                <a:lnTo>
                  <a:pt x="17030700" y="719201"/>
                </a:lnTo>
                <a:lnTo>
                  <a:pt x="17029170" y="671907"/>
                </a:lnTo>
                <a:lnTo>
                  <a:pt x="17024644" y="625431"/>
                </a:lnTo>
                <a:lnTo>
                  <a:pt x="17017218" y="579868"/>
                </a:lnTo>
                <a:lnTo>
                  <a:pt x="17006984" y="535312"/>
                </a:lnTo>
                <a:lnTo>
                  <a:pt x="16994039" y="491857"/>
                </a:lnTo>
                <a:lnTo>
                  <a:pt x="16978477" y="449599"/>
                </a:lnTo>
                <a:lnTo>
                  <a:pt x="16960392" y="408633"/>
                </a:lnTo>
                <a:lnTo>
                  <a:pt x="16939880" y="369052"/>
                </a:lnTo>
                <a:lnTo>
                  <a:pt x="16917034" y="330952"/>
                </a:lnTo>
                <a:lnTo>
                  <a:pt x="16891950" y="294427"/>
                </a:lnTo>
                <a:lnTo>
                  <a:pt x="16864723" y="259572"/>
                </a:lnTo>
                <a:lnTo>
                  <a:pt x="16835447" y="226483"/>
                </a:lnTo>
                <a:lnTo>
                  <a:pt x="16804216" y="195252"/>
                </a:lnTo>
                <a:lnTo>
                  <a:pt x="16771127" y="165976"/>
                </a:lnTo>
                <a:lnTo>
                  <a:pt x="16736272" y="138749"/>
                </a:lnTo>
                <a:lnTo>
                  <a:pt x="16699747" y="113665"/>
                </a:lnTo>
                <a:lnTo>
                  <a:pt x="16661647" y="90819"/>
                </a:lnTo>
                <a:lnTo>
                  <a:pt x="16622066" y="70307"/>
                </a:lnTo>
                <a:lnTo>
                  <a:pt x="16581100" y="52222"/>
                </a:lnTo>
                <a:lnTo>
                  <a:pt x="16538842" y="36660"/>
                </a:lnTo>
                <a:lnTo>
                  <a:pt x="16495387" y="23715"/>
                </a:lnTo>
                <a:lnTo>
                  <a:pt x="16450831" y="13481"/>
                </a:lnTo>
                <a:lnTo>
                  <a:pt x="16405268" y="6055"/>
                </a:lnTo>
                <a:lnTo>
                  <a:pt x="16358792" y="1529"/>
                </a:lnTo>
                <a:lnTo>
                  <a:pt x="163114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0100" y="5876925"/>
            <a:ext cx="17030700" cy="4314825"/>
          </a:xfrm>
          <a:custGeom>
            <a:avLst/>
            <a:gdLst/>
            <a:ahLst/>
            <a:cxnLst/>
            <a:rect l="l" t="t" r="r" b="b"/>
            <a:pathLst>
              <a:path w="17030700" h="4314825">
                <a:moveTo>
                  <a:pt x="0" y="719201"/>
                </a:moveTo>
                <a:lnTo>
                  <a:pt x="1529" y="671907"/>
                </a:lnTo>
                <a:lnTo>
                  <a:pt x="6055" y="625431"/>
                </a:lnTo>
                <a:lnTo>
                  <a:pt x="13482" y="579868"/>
                </a:lnTo>
                <a:lnTo>
                  <a:pt x="23716" y="535312"/>
                </a:lnTo>
                <a:lnTo>
                  <a:pt x="36662" y="491857"/>
                </a:lnTo>
                <a:lnTo>
                  <a:pt x="52225" y="449599"/>
                </a:lnTo>
                <a:lnTo>
                  <a:pt x="70311" y="408633"/>
                </a:lnTo>
                <a:lnTo>
                  <a:pt x="90825" y="369052"/>
                </a:lnTo>
                <a:lnTo>
                  <a:pt x="113671" y="330952"/>
                </a:lnTo>
                <a:lnTo>
                  <a:pt x="138756" y="294427"/>
                </a:lnTo>
                <a:lnTo>
                  <a:pt x="165984" y="259572"/>
                </a:lnTo>
                <a:lnTo>
                  <a:pt x="195261" y="226483"/>
                </a:lnTo>
                <a:lnTo>
                  <a:pt x="226492" y="195252"/>
                </a:lnTo>
                <a:lnTo>
                  <a:pt x="259583" y="165976"/>
                </a:lnTo>
                <a:lnTo>
                  <a:pt x="294438" y="138749"/>
                </a:lnTo>
                <a:lnTo>
                  <a:pt x="330963" y="113665"/>
                </a:lnTo>
                <a:lnTo>
                  <a:pt x="369063" y="90819"/>
                </a:lnTo>
                <a:lnTo>
                  <a:pt x="408644" y="70307"/>
                </a:lnTo>
                <a:lnTo>
                  <a:pt x="449610" y="52222"/>
                </a:lnTo>
                <a:lnTo>
                  <a:pt x="491867" y="36660"/>
                </a:lnTo>
                <a:lnTo>
                  <a:pt x="535320" y="23715"/>
                </a:lnTo>
                <a:lnTo>
                  <a:pt x="579875" y="13481"/>
                </a:lnTo>
                <a:lnTo>
                  <a:pt x="625436" y="6055"/>
                </a:lnTo>
                <a:lnTo>
                  <a:pt x="671910" y="1529"/>
                </a:lnTo>
                <a:lnTo>
                  <a:pt x="719201" y="0"/>
                </a:lnTo>
                <a:lnTo>
                  <a:pt x="16311498" y="0"/>
                </a:lnTo>
                <a:lnTo>
                  <a:pt x="16358792" y="1529"/>
                </a:lnTo>
                <a:lnTo>
                  <a:pt x="16405268" y="6055"/>
                </a:lnTo>
                <a:lnTo>
                  <a:pt x="16450831" y="13481"/>
                </a:lnTo>
                <a:lnTo>
                  <a:pt x="16495387" y="23715"/>
                </a:lnTo>
                <a:lnTo>
                  <a:pt x="16538842" y="36660"/>
                </a:lnTo>
                <a:lnTo>
                  <a:pt x="16581100" y="52222"/>
                </a:lnTo>
                <a:lnTo>
                  <a:pt x="16622066" y="70307"/>
                </a:lnTo>
                <a:lnTo>
                  <a:pt x="16661647" y="90819"/>
                </a:lnTo>
                <a:lnTo>
                  <a:pt x="16699747" y="113665"/>
                </a:lnTo>
                <a:lnTo>
                  <a:pt x="16736272" y="138749"/>
                </a:lnTo>
                <a:lnTo>
                  <a:pt x="16771127" y="165976"/>
                </a:lnTo>
                <a:lnTo>
                  <a:pt x="16804216" y="195252"/>
                </a:lnTo>
                <a:lnTo>
                  <a:pt x="16835447" y="226483"/>
                </a:lnTo>
                <a:lnTo>
                  <a:pt x="16864723" y="259572"/>
                </a:lnTo>
                <a:lnTo>
                  <a:pt x="16891950" y="294427"/>
                </a:lnTo>
                <a:lnTo>
                  <a:pt x="16917034" y="330952"/>
                </a:lnTo>
                <a:lnTo>
                  <a:pt x="16939880" y="369052"/>
                </a:lnTo>
                <a:lnTo>
                  <a:pt x="16960392" y="408633"/>
                </a:lnTo>
                <a:lnTo>
                  <a:pt x="16978477" y="449599"/>
                </a:lnTo>
                <a:lnTo>
                  <a:pt x="16994039" y="491857"/>
                </a:lnTo>
                <a:lnTo>
                  <a:pt x="17006984" y="535312"/>
                </a:lnTo>
                <a:lnTo>
                  <a:pt x="17017218" y="579868"/>
                </a:lnTo>
                <a:lnTo>
                  <a:pt x="17024644" y="625431"/>
                </a:lnTo>
                <a:lnTo>
                  <a:pt x="17029170" y="671907"/>
                </a:lnTo>
                <a:lnTo>
                  <a:pt x="17030700" y="719201"/>
                </a:lnTo>
                <a:lnTo>
                  <a:pt x="17030700" y="3595674"/>
                </a:lnTo>
                <a:lnTo>
                  <a:pt x="17029170" y="3642959"/>
                </a:lnTo>
                <a:lnTo>
                  <a:pt x="17024644" y="3689427"/>
                </a:lnTo>
                <a:lnTo>
                  <a:pt x="17017218" y="3734984"/>
                </a:lnTo>
                <a:lnTo>
                  <a:pt x="17006984" y="3779534"/>
                </a:lnTo>
                <a:lnTo>
                  <a:pt x="16994039" y="3822983"/>
                </a:lnTo>
                <a:lnTo>
                  <a:pt x="16978477" y="3865236"/>
                </a:lnTo>
                <a:lnTo>
                  <a:pt x="16960392" y="3906199"/>
                </a:lnTo>
                <a:lnTo>
                  <a:pt x="16939880" y="3945777"/>
                </a:lnTo>
                <a:lnTo>
                  <a:pt x="16917034" y="3983874"/>
                </a:lnTo>
                <a:lnTo>
                  <a:pt x="16891950" y="4020397"/>
                </a:lnTo>
                <a:lnTo>
                  <a:pt x="16864723" y="4055250"/>
                </a:lnTo>
                <a:lnTo>
                  <a:pt x="16835447" y="4088339"/>
                </a:lnTo>
                <a:lnTo>
                  <a:pt x="16804216" y="4119568"/>
                </a:lnTo>
                <a:lnTo>
                  <a:pt x="16771127" y="4148844"/>
                </a:lnTo>
                <a:lnTo>
                  <a:pt x="16736272" y="4176071"/>
                </a:lnTo>
                <a:lnTo>
                  <a:pt x="16699747" y="4201155"/>
                </a:lnTo>
                <a:lnTo>
                  <a:pt x="16661647" y="4224001"/>
                </a:lnTo>
                <a:lnTo>
                  <a:pt x="16622066" y="4244514"/>
                </a:lnTo>
                <a:lnTo>
                  <a:pt x="16581100" y="4262599"/>
                </a:lnTo>
                <a:lnTo>
                  <a:pt x="16538842" y="4278162"/>
                </a:lnTo>
                <a:lnTo>
                  <a:pt x="16495387" y="4291108"/>
                </a:lnTo>
                <a:lnTo>
                  <a:pt x="16450831" y="4301342"/>
                </a:lnTo>
                <a:lnTo>
                  <a:pt x="16405268" y="4308769"/>
                </a:lnTo>
                <a:lnTo>
                  <a:pt x="16358792" y="4313295"/>
                </a:lnTo>
                <a:lnTo>
                  <a:pt x="16311498" y="4314825"/>
                </a:lnTo>
                <a:lnTo>
                  <a:pt x="719201" y="4314825"/>
                </a:lnTo>
                <a:lnTo>
                  <a:pt x="671910" y="4313295"/>
                </a:lnTo>
                <a:lnTo>
                  <a:pt x="625436" y="4308769"/>
                </a:lnTo>
                <a:lnTo>
                  <a:pt x="579875" y="4301342"/>
                </a:lnTo>
                <a:lnTo>
                  <a:pt x="535320" y="4291108"/>
                </a:lnTo>
                <a:lnTo>
                  <a:pt x="491867" y="4278162"/>
                </a:lnTo>
                <a:lnTo>
                  <a:pt x="449610" y="4262599"/>
                </a:lnTo>
                <a:lnTo>
                  <a:pt x="408644" y="4244514"/>
                </a:lnTo>
                <a:lnTo>
                  <a:pt x="369063" y="4224001"/>
                </a:lnTo>
                <a:lnTo>
                  <a:pt x="330963" y="4201155"/>
                </a:lnTo>
                <a:lnTo>
                  <a:pt x="294438" y="4176071"/>
                </a:lnTo>
                <a:lnTo>
                  <a:pt x="259583" y="4148844"/>
                </a:lnTo>
                <a:lnTo>
                  <a:pt x="226492" y="4119568"/>
                </a:lnTo>
                <a:lnTo>
                  <a:pt x="195261" y="4088339"/>
                </a:lnTo>
                <a:lnTo>
                  <a:pt x="165984" y="4055250"/>
                </a:lnTo>
                <a:lnTo>
                  <a:pt x="138756" y="4020397"/>
                </a:lnTo>
                <a:lnTo>
                  <a:pt x="113671" y="3983874"/>
                </a:lnTo>
                <a:lnTo>
                  <a:pt x="90825" y="3945777"/>
                </a:lnTo>
                <a:lnTo>
                  <a:pt x="70311" y="3906199"/>
                </a:lnTo>
                <a:lnTo>
                  <a:pt x="52225" y="3865236"/>
                </a:lnTo>
                <a:lnTo>
                  <a:pt x="36662" y="3822983"/>
                </a:lnTo>
                <a:lnTo>
                  <a:pt x="23716" y="3779534"/>
                </a:lnTo>
                <a:lnTo>
                  <a:pt x="13482" y="3734984"/>
                </a:lnTo>
                <a:lnTo>
                  <a:pt x="6055" y="3689427"/>
                </a:lnTo>
                <a:lnTo>
                  <a:pt x="1529" y="3642959"/>
                </a:lnTo>
                <a:lnTo>
                  <a:pt x="0" y="3595674"/>
                </a:lnTo>
                <a:lnTo>
                  <a:pt x="0" y="71920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05051" y="6178550"/>
            <a:ext cx="15036800" cy="33851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6438900" indent="-249554">
              <a:lnSpc>
                <a:spcPct val="100000"/>
              </a:lnSpc>
              <a:spcBef>
                <a:spcPts val="125"/>
              </a:spcBef>
              <a:buFont typeface="Calibri"/>
              <a:buAutoNum type="arabicPeriod"/>
              <a:tabLst>
                <a:tab pos="6438900" algn="l"/>
              </a:tabLst>
            </a:pPr>
            <a:r>
              <a:rPr dirty="0" sz="2000" spc="0">
                <a:latin typeface="맑은 고딕"/>
                <a:cs typeface="맑은 고딕"/>
              </a:rPr>
              <a:t>카테고리 </a:t>
            </a:r>
            <a:r>
              <a:rPr dirty="0" sz="2000">
                <a:latin typeface="맑은 고딕"/>
                <a:cs typeface="맑은 고딕"/>
              </a:rPr>
              <a:t>리스트</a:t>
            </a:r>
            <a:r>
              <a:rPr dirty="0" sz="2000" spc="-55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출력</a:t>
            </a:r>
            <a:endParaRPr sz="2000">
              <a:latin typeface="맑은 고딕"/>
              <a:cs typeface="맑은 고딕"/>
            </a:endParaRPr>
          </a:p>
          <a:p>
            <a:pPr marL="5361305" indent="-249554">
              <a:lnSpc>
                <a:spcPct val="100000"/>
              </a:lnSpc>
              <a:spcBef>
                <a:spcPts val="2400"/>
              </a:spcBef>
              <a:buFont typeface="Calibri"/>
              <a:buAutoNum type="arabicPeriod"/>
              <a:tabLst>
                <a:tab pos="5361305" algn="l"/>
              </a:tabLst>
            </a:pPr>
            <a:r>
              <a:rPr dirty="0" sz="2000">
                <a:latin typeface="맑은 고딕"/>
                <a:cs typeface="맑은 고딕"/>
              </a:rPr>
              <a:t>마우스</a:t>
            </a:r>
            <a:r>
              <a:rPr dirty="0" sz="2000" spc="-265">
                <a:latin typeface="맑은 고딕"/>
                <a:cs typeface="맑은 고딕"/>
              </a:rPr>
              <a:t> 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호버기능</a:t>
            </a:r>
            <a:r>
              <a:rPr dirty="0" sz="2000" spc="-29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사용</a:t>
            </a:r>
            <a:r>
              <a:rPr dirty="0" sz="2000" spc="-315">
                <a:latin typeface="맑은 고딕"/>
                <a:cs typeface="맑은 고딕"/>
              </a:rPr>
              <a:t> </a:t>
            </a:r>
            <a:r>
              <a:rPr dirty="0" sz="2000" spc="0">
                <a:latin typeface="Calibri"/>
                <a:cs typeface="Calibri"/>
              </a:rPr>
              <a:t>-&gt;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5">
                <a:latin typeface="맑은 고딕"/>
                <a:cs typeface="맑은 고딕"/>
              </a:rPr>
              <a:t>서브메뉴를</a:t>
            </a:r>
            <a:r>
              <a:rPr dirty="0" sz="2000" spc="-315">
                <a:latin typeface="맑은 고딕"/>
                <a:cs typeface="맑은 고딕"/>
              </a:rPr>
              <a:t> </a:t>
            </a:r>
            <a:r>
              <a:rPr dirty="0" sz="2000" spc="15">
                <a:latin typeface="맑은 고딕"/>
                <a:cs typeface="맑은 고딕"/>
              </a:rPr>
              <a:t>출력</a:t>
            </a:r>
            <a:endParaRPr sz="2000">
              <a:latin typeface="맑은 고딕"/>
              <a:cs typeface="맑은 고딕"/>
            </a:endParaRPr>
          </a:p>
          <a:p>
            <a:pPr marL="261620" indent="-248920">
              <a:lnSpc>
                <a:spcPct val="100000"/>
              </a:lnSpc>
              <a:spcBef>
                <a:spcPts val="2405"/>
              </a:spcBef>
              <a:buFont typeface="Calibri"/>
              <a:buAutoNum type="arabicPeriod"/>
              <a:tabLst>
                <a:tab pos="262255" algn="l"/>
              </a:tabLst>
            </a:pPr>
            <a:r>
              <a:rPr dirty="0" sz="2000" spc="25">
                <a:latin typeface="맑은 고딕"/>
                <a:cs typeface="맑은 고딕"/>
              </a:rPr>
              <a:t>서브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기능을</a:t>
            </a:r>
            <a:r>
              <a:rPr dirty="0" sz="2000" spc="-254">
                <a:latin typeface="맑은 고딕"/>
                <a:cs typeface="맑은 고딕"/>
              </a:rPr>
              <a:t> </a:t>
            </a: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&lt;c:set&gt;</a:t>
            </a:r>
            <a:r>
              <a:rPr dirty="0" sz="2000">
                <a:latin typeface="맑은 고딕"/>
                <a:cs typeface="맑은 고딕"/>
              </a:rPr>
              <a:t>으로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설정하여</a:t>
            </a:r>
            <a:r>
              <a:rPr dirty="0" sz="2000" spc="-285">
                <a:latin typeface="맑은 고딕"/>
                <a:cs typeface="맑은 고딕"/>
              </a:rPr>
              <a:t> </a:t>
            </a:r>
            <a:r>
              <a:rPr dirty="0" sz="2000" spc="5">
                <a:latin typeface="맑은 고딕"/>
                <a:cs typeface="맑은 고딕"/>
              </a:rPr>
              <a:t>카테고리를</a:t>
            </a:r>
            <a:r>
              <a:rPr dirty="0" sz="2000" spc="-31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반복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 spc="0">
                <a:latin typeface="Calibri"/>
                <a:cs typeface="Calibri"/>
              </a:rPr>
              <a:t>-&gt;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0" b="1">
                <a:solidFill>
                  <a:srgbClr val="FF0000"/>
                </a:solidFill>
                <a:latin typeface="Calibri"/>
                <a:cs typeface="Calibri"/>
              </a:rPr>
              <a:t>&lt;a&gt;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태그</a:t>
            </a:r>
            <a:r>
              <a:rPr dirty="0" sz="2000" spc="0">
                <a:latin typeface="맑은 고딕"/>
                <a:cs typeface="맑은 고딕"/>
              </a:rPr>
              <a:t>를</a:t>
            </a:r>
            <a:r>
              <a:rPr dirty="0" sz="2000" spc="-28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사용해</a:t>
            </a:r>
            <a:r>
              <a:rPr dirty="0" sz="2000" spc="-254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해당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카테고리</a:t>
            </a:r>
            <a:r>
              <a:rPr dirty="0" sz="2000" spc="-28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마다</a:t>
            </a:r>
            <a:r>
              <a:rPr dirty="0" sz="2000" spc="-305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카테고리</a:t>
            </a:r>
            <a:r>
              <a:rPr dirty="0" sz="2000" spc="-285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변수를</a:t>
            </a:r>
            <a:r>
              <a:rPr dirty="0" sz="2000" spc="-26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가지고</a:t>
            </a:r>
            <a:r>
              <a:rPr dirty="0" sz="2000" spc="-254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상품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리스트</a:t>
            </a:r>
            <a:r>
              <a:rPr dirty="0" sz="2000" spc="-26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출력</a:t>
            </a:r>
            <a:endParaRPr sz="2000">
              <a:latin typeface="맑은 고딕"/>
              <a:cs typeface="맑은 고딕"/>
            </a:endParaRPr>
          </a:p>
          <a:p>
            <a:pPr algn="ctr" marR="81280">
              <a:lnSpc>
                <a:spcPct val="100000"/>
              </a:lnSpc>
              <a:spcBef>
                <a:spcPts val="2405"/>
              </a:spcBef>
            </a:pPr>
            <a:r>
              <a:rPr dirty="0" sz="2000" spc="0">
                <a:latin typeface="Calibri"/>
                <a:cs typeface="Calibri"/>
              </a:rPr>
              <a:t>4.</a:t>
            </a:r>
            <a:r>
              <a:rPr dirty="0" sz="2000" spc="0">
                <a:latin typeface="맑은 고딕"/>
                <a:cs typeface="맑은 고딕"/>
              </a:rPr>
              <a:t>서브메뉴가 </a:t>
            </a:r>
            <a:r>
              <a:rPr dirty="0" sz="2000" spc="25">
                <a:latin typeface="맑은 고딕"/>
                <a:cs typeface="맑은 고딕"/>
              </a:rPr>
              <a:t>없는 </a:t>
            </a:r>
            <a:r>
              <a:rPr dirty="0" sz="2000" spc="0">
                <a:latin typeface="맑은 고딕"/>
                <a:cs typeface="맑은 고딕"/>
              </a:rPr>
              <a:t>카테고리 </a:t>
            </a:r>
            <a:r>
              <a:rPr dirty="0" sz="2000" spc="10">
                <a:latin typeface="맑은 고딕"/>
                <a:cs typeface="맑은 고딕"/>
              </a:rPr>
              <a:t>= </a:t>
            </a:r>
            <a:r>
              <a:rPr dirty="0" sz="2000" spc="-5" b="1">
                <a:solidFill>
                  <a:srgbClr val="FF0000"/>
                </a:solidFill>
                <a:latin typeface="맑은 고딕"/>
                <a:cs typeface="맑은 고딕"/>
              </a:rPr>
              <a:t>div태그를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나눠서</a:t>
            </a:r>
            <a:r>
              <a:rPr dirty="0" sz="2000" spc="-23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구분</a:t>
            </a:r>
            <a:endParaRPr sz="20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2405"/>
              </a:spcBef>
            </a:pPr>
            <a:r>
              <a:rPr dirty="0" sz="2000" spc="-5">
                <a:latin typeface="Calibri"/>
                <a:cs typeface="Calibri"/>
              </a:rPr>
              <a:t>-------------------------------------------------------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검색</a:t>
            </a:r>
            <a:r>
              <a:rPr dirty="0" u="heavy" sz="2000" spc="-310" b="1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heavy" sz="2000" spc="25" b="1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엔진</a:t>
            </a:r>
            <a:r>
              <a:rPr dirty="0" u="heavy" sz="2000" spc="-310" b="1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맑은 고딕"/>
                <a:cs typeface="맑은 고딕"/>
              </a:rPr>
              <a:t>부분</a:t>
            </a:r>
            <a:r>
              <a:rPr dirty="0" sz="2000" spc="-5">
                <a:latin typeface="Calibri"/>
                <a:cs typeface="Calibri"/>
              </a:rPr>
              <a:t>-----------------------------------------------------</a:t>
            </a:r>
            <a:endParaRPr sz="2000">
              <a:latin typeface="Calibri"/>
              <a:cs typeface="Calibri"/>
            </a:endParaRPr>
          </a:p>
          <a:p>
            <a:pPr marL="4656455">
              <a:lnSpc>
                <a:spcPct val="100000"/>
              </a:lnSpc>
              <a:spcBef>
                <a:spcPts val="2405"/>
              </a:spcBef>
            </a:pPr>
            <a:r>
              <a:rPr dirty="0" sz="2000" b="1">
                <a:solidFill>
                  <a:srgbClr val="FF0000"/>
                </a:solidFill>
                <a:latin typeface="Calibri"/>
                <a:cs typeface="Calibri"/>
              </a:rPr>
              <a:t>product</a:t>
            </a:r>
            <a:r>
              <a:rPr dirty="0" sz="2000" spc="390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테이블</a:t>
            </a:r>
            <a:r>
              <a:rPr dirty="0" sz="2000" spc="0">
                <a:latin typeface="맑은 고딕"/>
                <a:cs typeface="맑은 고딕"/>
              </a:rPr>
              <a:t>을</a:t>
            </a:r>
            <a:r>
              <a:rPr dirty="0" sz="2000" spc="-28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참조</a:t>
            </a:r>
            <a:r>
              <a:rPr dirty="0" sz="2000" spc="-60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-&gt;</a:t>
            </a:r>
            <a:r>
              <a:rPr dirty="0" sz="2000" spc="-275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검색어를</a:t>
            </a:r>
            <a:r>
              <a:rPr dirty="0" sz="2000" spc="-285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가지고</a:t>
            </a:r>
            <a:r>
              <a:rPr dirty="0" sz="2000" spc="-26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제품을</a:t>
            </a:r>
            <a:r>
              <a:rPr dirty="0" sz="2000" spc="-26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조회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3525" y="1704975"/>
            <a:ext cx="14849475" cy="3819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04950" y="1676400"/>
            <a:ext cx="14906625" cy="3876675"/>
          </a:xfrm>
          <a:custGeom>
            <a:avLst/>
            <a:gdLst/>
            <a:ahLst/>
            <a:cxnLst/>
            <a:rect l="l" t="t" r="r" b="b"/>
            <a:pathLst>
              <a:path w="14906625" h="3876675">
                <a:moveTo>
                  <a:pt x="0" y="3876675"/>
                </a:moveTo>
                <a:lnTo>
                  <a:pt x="14906625" y="3876675"/>
                </a:lnTo>
                <a:lnTo>
                  <a:pt x="14906625" y="0"/>
                </a:lnTo>
                <a:lnTo>
                  <a:pt x="0" y="0"/>
                </a:lnTo>
                <a:lnTo>
                  <a:pt x="0" y="387667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01925" y="409575"/>
            <a:ext cx="2171700" cy="819150"/>
          </a:xfrm>
          <a:custGeom>
            <a:avLst/>
            <a:gdLst/>
            <a:ahLst/>
            <a:cxnLst/>
            <a:rect l="l" t="t" r="r" b="b"/>
            <a:pathLst>
              <a:path w="2171700" h="819150">
                <a:moveTo>
                  <a:pt x="252221" y="0"/>
                </a:moveTo>
                <a:lnTo>
                  <a:pt x="1919478" y="0"/>
                </a:lnTo>
                <a:lnTo>
                  <a:pt x="1956754" y="4441"/>
                </a:lnTo>
                <a:lnTo>
                  <a:pt x="2025817" y="38069"/>
                </a:lnTo>
                <a:lnTo>
                  <a:pt x="2056824" y="65988"/>
                </a:lnTo>
                <a:lnTo>
                  <a:pt x="2084962" y="100466"/>
                </a:lnTo>
                <a:lnTo>
                  <a:pt x="2109841" y="140869"/>
                </a:lnTo>
                <a:lnTo>
                  <a:pt x="2131070" y="186563"/>
                </a:lnTo>
                <a:lnTo>
                  <a:pt x="2148261" y="236915"/>
                </a:lnTo>
                <a:lnTo>
                  <a:pt x="2161022" y="291289"/>
                </a:lnTo>
                <a:lnTo>
                  <a:pt x="2168965" y="349054"/>
                </a:lnTo>
                <a:lnTo>
                  <a:pt x="2171700" y="409575"/>
                </a:lnTo>
                <a:lnTo>
                  <a:pt x="2168965" y="470095"/>
                </a:lnTo>
                <a:lnTo>
                  <a:pt x="2161022" y="527860"/>
                </a:lnTo>
                <a:lnTo>
                  <a:pt x="2148261" y="582234"/>
                </a:lnTo>
                <a:lnTo>
                  <a:pt x="2131070" y="632586"/>
                </a:lnTo>
                <a:lnTo>
                  <a:pt x="2109841" y="678280"/>
                </a:lnTo>
                <a:lnTo>
                  <a:pt x="2084962" y="718683"/>
                </a:lnTo>
                <a:lnTo>
                  <a:pt x="2056824" y="753161"/>
                </a:lnTo>
                <a:lnTo>
                  <a:pt x="2025817" y="781080"/>
                </a:lnTo>
                <a:lnTo>
                  <a:pt x="1992330" y="801807"/>
                </a:lnTo>
                <a:lnTo>
                  <a:pt x="1919478" y="819150"/>
                </a:lnTo>
                <a:lnTo>
                  <a:pt x="252221" y="819150"/>
                </a:lnTo>
                <a:lnTo>
                  <a:pt x="179369" y="801807"/>
                </a:lnTo>
                <a:lnTo>
                  <a:pt x="145882" y="781080"/>
                </a:lnTo>
                <a:lnTo>
                  <a:pt x="114875" y="753161"/>
                </a:lnTo>
                <a:lnTo>
                  <a:pt x="86737" y="718683"/>
                </a:lnTo>
                <a:lnTo>
                  <a:pt x="61858" y="678280"/>
                </a:lnTo>
                <a:lnTo>
                  <a:pt x="40629" y="632586"/>
                </a:lnTo>
                <a:lnTo>
                  <a:pt x="23438" y="582234"/>
                </a:lnTo>
                <a:lnTo>
                  <a:pt x="10677" y="527860"/>
                </a:lnTo>
                <a:lnTo>
                  <a:pt x="2734" y="470095"/>
                </a:lnTo>
                <a:lnTo>
                  <a:pt x="0" y="409575"/>
                </a:lnTo>
                <a:lnTo>
                  <a:pt x="2734" y="349054"/>
                </a:lnTo>
                <a:lnTo>
                  <a:pt x="10677" y="291289"/>
                </a:lnTo>
                <a:lnTo>
                  <a:pt x="23438" y="236915"/>
                </a:lnTo>
                <a:lnTo>
                  <a:pt x="40629" y="186563"/>
                </a:lnTo>
                <a:lnTo>
                  <a:pt x="61858" y="140869"/>
                </a:lnTo>
                <a:lnTo>
                  <a:pt x="86737" y="100466"/>
                </a:lnTo>
                <a:lnTo>
                  <a:pt x="114875" y="65988"/>
                </a:lnTo>
                <a:lnTo>
                  <a:pt x="145882" y="38069"/>
                </a:lnTo>
                <a:lnTo>
                  <a:pt x="179369" y="17342"/>
                </a:lnTo>
                <a:lnTo>
                  <a:pt x="214945" y="4441"/>
                </a:lnTo>
                <a:lnTo>
                  <a:pt x="252221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11500" y="357313"/>
            <a:ext cx="1391285" cy="88328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메인화면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400" spc="-114" b="1">
                <a:solidFill>
                  <a:srgbClr val="EF6A4D"/>
                </a:solidFill>
                <a:latin typeface="Noto Sans KR Black"/>
                <a:cs typeface="Noto Sans KR Black"/>
              </a:rPr>
              <a:t>-</a:t>
            </a:r>
            <a:r>
              <a:rPr dirty="0" sz="2400" spc="-114" b="1">
                <a:solidFill>
                  <a:srgbClr val="EF6A4D"/>
                </a:solidFill>
                <a:latin typeface="맑은 고딕"/>
                <a:cs typeface="맑은 고딕"/>
              </a:rPr>
              <a:t>스와이프</a:t>
            </a:r>
            <a:r>
              <a:rPr dirty="0" sz="2400" spc="-114" b="1">
                <a:solidFill>
                  <a:srgbClr val="EF6A4D"/>
                </a:solidFill>
                <a:latin typeface="Noto Sans KR Black"/>
                <a:cs typeface="Noto Sans KR Black"/>
              </a:rPr>
              <a:t>-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5876925"/>
            <a:ext cx="17030700" cy="3819525"/>
          </a:xfrm>
          <a:custGeom>
            <a:avLst/>
            <a:gdLst/>
            <a:ahLst/>
            <a:cxnLst/>
            <a:rect l="l" t="t" r="r" b="b"/>
            <a:pathLst>
              <a:path w="17030700" h="3819525">
                <a:moveTo>
                  <a:pt x="16394048" y="0"/>
                </a:moveTo>
                <a:lnTo>
                  <a:pt x="636651" y="0"/>
                </a:lnTo>
                <a:lnTo>
                  <a:pt x="589133" y="1745"/>
                </a:lnTo>
                <a:lnTo>
                  <a:pt x="542565" y="6901"/>
                </a:lnTo>
                <a:lnTo>
                  <a:pt x="497069" y="15344"/>
                </a:lnTo>
                <a:lnTo>
                  <a:pt x="452768" y="26951"/>
                </a:lnTo>
                <a:lnTo>
                  <a:pt x="409785" y="41598"/>
                </a:lnTo>
                <a:lnTo>
                  <a:pt x="368244" y="59163"/>
                </a:lnTo>
                <a:lnTo>
                  <a:pt x="328266" y="79523"/>
                </a:lnTo>
                <a:lnTo>
                  <a:pt x="289976" y="102555"/>
                </a:lnTo>
                <a:lnTo>
                  <a:pt x="253497" y="128136"/>
                </a:lnTo>
                <a:lnTo>
                  <a:pt x="218951" y="156142"/>
                </a:lnTo>
                <a:lnTo>
                  <a:pt x="186461" y="186451"/>
                </a:lnTo>
                <a:lnTo>
                  <a:pt x="156151" y="218940"/>
                </a:lnTo>
                <a:lnTo>
                  <a:pt x="128143" y="253486"/>
                </a:lnTo>
                <a:lnTo>
                  <a:pt x="102562" y="289965"/>
                </a:lnTo>
                <a:lnTo>
                  <a:pt x="79529" y="328255"/>
                </a:lnTo>
                <a:lnTo>
                  <a:pt x="59167" y="368233"/>
                </a:lnTo>
                <a:lnTo>
                  <a:pt x="41601" y="409775"/>
                </a:lnTo>
                <a:lnTo>
                  <a:pt x="26953" y="452759"/>
                </a:lnTo>
                <a:lnTo>
                  <a:pt x="15345" y="497061"/>
                </a:lnTo>
                <a:lnTo>
                  <a:pt x="6902" y="542560"/>
                </a:lnTo>
                <a:lnTo>
                  <a:pt x="1746" y="589130"/>
                </a:lnTo>
                <a:lnTo>
                  <a:pt x="0" y="636651"/>
                </a:lnTo>
                <a:lnTo>
                  <a:pt x="0" y="3182924"/>
                </a:lnTo>
                <a:lnTo>
                  <a:pt x="1746" y="3230435"/>
                </a:lnTo>
                <a:lnTo>
                  <a:pt x="6902" y="3276997"/>
                </a:lnTo>
                <a:lnTo>
                  <a:pt x="15345" y="3322488"/>
                </a:lnTo>
                <a:lnTo>
                  <a:pt x="26953" y="3366784"/>
                </a:lnTo>
                <a:lnTo>
                  <a:pt x="41601" y="3409762"/>
                </a:lnTo>
                <a:lnTo>
                  <a:pt x="59167" y="3451300"/>
                </a:lnTo>
                <a:lnTo>
                  <a:pt x="79529" y="3491274"/>
                </a:lnTo>
                <a:lnTo>
                  <a:pt x="102562" y="3529561"/>
                </a:lnTo>
                <a:lnTo>
                  <a:pt x="128143" y="3566038"/>
                </a:lnTo>
                <a:lnTo>
                  <a:pt x="156151" y="3600582"/>
                </a:lnTo>
                <a:lnTo>
                  <a:pt x="186461" y="3633069"/>
                </a:lnTo>
                <a:lnTo>
                  <a:pt x="218951" y="3663378"/>
                </a:lnTo>
                <a:lnTo>
                  <a:pt x="253497" y="3691384"/>
                </a:lnTo>
                <a:lnTo>
                  <a:pt x="289976" y="3716965"/>
                </a:lnTo>
                <a:lnTo>
                  <a:pt x="328266" y="3739997"/>
                </a:lnTo>
                <a:lnTo>
                  <a:pt x="368244" y="3760358"/>
                </a:lnTo>
                <a:lnTo>
                  <a:pt x="409785" y="3777924"/>
                </a:lnTo>
                <a:lnTo>
                  <a:pt x="452768" y="3792572"/>
                </a:lnTo>
                <a:lnTo>
                  <a:pt x="497069" y="3804179"/>
                </a:lnTo>
                <a:lnTo>
                  <a:pt x="542565" y="3812622"/>
                </a:lnTo>
                <a:lnTo>
                  <a:pt x="589133" y="3817778"/>
                </a:lnTo>
                <a:lnTo>
                  <a:pt x="636651" y="3819525"/>
                </a:lnTo>
                <a:lnTo>
                  <a:pt x="16394048" y="3819525"/>
                </a:lnTo>
                <a:lnTo>
                  <a:pt x="16441569" y="3817778"/>
                </a:lnTo>
                <a:lnTo>
                  <a:pt x="16488139" y="3812622"/>
                </a:lnTo>
                <a:lnTo>
                  <a:pt x="16533638" y="3804179"/>
                </a:lnTo>
                <a:lnTo>
                  <a:pt x="16577940" y="3792572"/>
                </a:lnTo>
                <a:lnTo>
                  <a:pt x="16620924" y="3777924"/>
                </a:lnTo>
                <a:lnTo>
                  <a:pt x="16662466" y="3760358"/>
                </a:lnTo>
                <a:lnTo>
                  <a:pt x="16702444" y="3739997"/>
                </a:lnTo>
                <a:lnTo>
                  <a:pt x="16740734" y="3716965"/>
                </a:lnTo>
                <a:lnTo>
                  <a:pt x="16777213" y="3691384"/>
                </a:lnTo>
                <a:lnTo>
                  <a:pt x="16811759" y="3663378"/>
                </a:lnTo>
                <a:lnTo>
                  <a:pt x="16844248" y="3633069"/>
                </a:lnTo>
                <a:lnTo>
                  <a:pt x="16874557" y="3600582"/>
                </a:lnTo>
                <a:lnTo>
                  <a:pt x="16902563" y="3566038"/>
                </a:lnTo>
                <a:lnTo>
                  <a:pt x="16928144" y="3529561"/>
                </a:lnTo>
                <a:lnTo>
                  <a:pt x="16951176" y="3491274"/>
                </a:lnTo>
                <a:lnTo>
                  <a:pt x="16971536" y="3451300"/>
                </a:lnTo>
                <a:lnTo>
                  <a:pt x="16989101" y="3409762"/>
                </a:lnTo>
                <a:lnTo>
                  <a:pt x="17003748" y="3366784"/>
                </a:lnTo>
                <a:lnTo>
                  <a:pt x="17015355" y="3322488"/>
                </a:lnTo>
                <a:lnTo>
                  <a:pt x="17023798" y="3276997"/>
                </a:lnTo>
                <a:lnTo>
                  <a:pt x="17028954" y="3230435"/>
                </a:lnTo>
                <a:lnTo>
                  <a:pt x="17030700" y="3182924"/>
                </a:lnTo>
                <a:lnTo>
                  <a:pt x="17030700" y="636651"/>
                </a:lnTo>
                <a:lnTo>
                  <a:pt x="17028954" y="589130"/>
                </a:lnTo>
                <a:lnTo>
                  <a:pt x="17023798" y="542560"/>
                </a:lnTo>
                <a:lnTo>
                  <a:pt x="17015355" y="497061"/>
                </a:lnTo>
                <a:lnTo>
                  <a:pt x="17003748" y="452759"/>
                </a:lnTo>
                <a:lnTo>
                  <a:pt x="16989101" y="409775"/>
                </a:lnTo>
                <a:lnTo>
                  <a:pt x="16971536" y="368233"/>
                </a:lnTo>
                <a:lnTo>
                  <a:pt x="16951176" y="328255"/>
                </a:lnTo>
                <a:lnTo>
                  <a:pt x="16928144" y="289965"/>
                </a:lnTo>
                <a:lnTo>
                  <a:pt x="16902563" y="253486"/>
                </a:lnTo>
                <a:lnTo>
                  <a:pt x="16874557" y="218940"/>
                </a:lnTo>
                <a:lnTo>
                  <a:pt x="16844248" y="186451"/>
                </a:lnTo>
                <a:lnTo>
                  <a:pt x="16811759" y="156142"/>
                </a:lnTo>
                <a:lnTo>
                  <a:pt x="16777213" y="128136"/>
                </a:lnTo>
                <a:lnTo>
                  <a:pt x="16740734" y="102555"/>
                </a:lnTo>
                <a:lnTo>
                  <a:pt x="16702444" y="79523"/>
                </a:lnTo>
                <a:lnTo>
                  <a:pt x="16662466" y="59163"/>
                </a:lnTo>
                <a:lnTo>
                  <a:pt x="16620924" y="41598"/>
                </a:lnTo>
                <a:lnTo>
                  <a:pt x="16577940" y="26951"/>
                </a:lnTo>
                <a:lnTo>
                  <a:pt x="16533638" y="15344"/>
                </a:lnTo>
                <a:lnTo>
                  <a:pt x="16488139" y="6901"/>
                </a:lnTo>
                <a:lnTo>
                  <a:pt x="16441569" y="1745"/>
                </a:lnTo>
                <a:lnTo>
                  <a:pt x="163940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0100" y="5876925"/>
            <a:ext cx="17030700" cy="3819525"/>
          </a:xfrm>
          <a:custGeom>
            <a:avLst/>
            <a:gdLst/>
            <a:ahLst/>
            <a:cxnLst/>
            <a:rect l="l" t="t" r="r" b="b"/>
            <a:pathLst>
              <a:path w="17030700" h="3819525">
                <a:moveTo>
                  <a:pt x="0" y="636651"/>
                </a:moveTo>
                <a:lnTo>
                  <a:pt x="1746" y="589130"/>
                </a:lnTo>
                <a:lnTo>
                  <a:pt x="6902" y="542560"/>
                </a:lnTo>
                <a:lnTo>
                  <a:pt x="15345" y="497061"/>
                </a:lnTo>
                <a:lnTo>
                  <a:pt x="26953" y="452759"/>
                </a:lnTo>
                <a:lnTo>
                  <a:pt x="41601" y="409775"/>
                </a:lnTo>
                <a:lnTo>
                  <a:pt x="59167" y="368233"/>
                </a:lnTo>
                <a:lnTo>
                  <a:pt x="79529" y="328255"/>
                </a:lnTo>
                <a:lnTo>
                  <a:pt x="102562" y="289965"/>
                </a:lnTo>
                <a:lnTo>
                  <a:pt x="128143" y="253486"/>
                </a:lnTo>
                <a:lnTo>
                  <a:pt x="156151" y="218940"/>
                </a:lnTo>
                <a:lnTo>
                  <a:pt x="186461" y="186451"/>
                </a:lnTo>
                <a:lnTo>
                  <a:pt x="218951" y="156142"/>
                </a:lnTo>
                <a:lnTo>
                  <a:pt x="253497" y="128136"/>
                </a:lnTo>
                <a:lnTo>
                  <a:pt x="289976" y="102555"/>
                </a:lnTo>
                <a:lnTo>
                  <a:pt x="328266" y="79523"/>
                </a:lnTo>
                <a:lnTo>
                  <a:pt x="368244" y="59163"/>
                </a:lnTo>
                <a:lnTo>
                  <a:pt x="409785" y="41598"/>
                </a:lnTo>
                <a:lnTo>
                  <a:pt x="452768" y="26951"/>
                </a:lnTo>
                <a:lnTo>
                  <a:pt x="497069" y="15344"/>
                </a:lnTo>
                <a:lnTo>
                  <a:pt x="542565" y="6901"/>
                </a:lnTo>
                <a:lnTo>
                  <a:pt x="589133" y="1745"/>
                </a:lnTo>
                <a:lnTo>
                  <a:pt x="636651" y="0"/>
                </a:lnTo>
                <a:lnTo>
                  <a:pt x="16394048" y="0"/>
                </a:lnTo>
                <a:lnTo>
                  <a:pt x="16441569" y="1745"/>
                </a:lnTo>
                <a:lnTo>
                  <a:pt x="16488139" y="6901"/>
                </a:lnTo>
                <a:lnTo>
                  <a:pt x="16533638" y="15344"/>
                </a:lnTo>
                <a:lnTo>
                  <a:pt x="16577940" y="26951"/>
                </a:lnTo>
                <a:lnTo>
                  <a:pt x="16620924" y="41598"/>
                </a:lnTo>
                <a:lnTo>
                  <a:pt x="16662466" y="59163"/>
                </a:lnTo>
                <a:lnTo>
                  <a:pt x="16702444" y="79523"/>
                </a:lnTo>
                <a:lnTo>
                  <a:pt x="16740734" y="102555"/>
                </a:lnTo>
                <a:lnTo>
                  <a:pt x="16777213" y="128136"/>
                </a:lnTo>
                <a:lnTo>
                  <a:pt x="16811759" y="156142"/>
                </a:lnTo>
                <a:lnTo>
                  <a:pt x="16844248" y="186451"/>
                </a:lnTo>
                <a:lnTo>
                  <a:pt x="16874557" y="218940"/>
                </a:lnTo>
                <a:lnTo>
                  <a:pt x="16902563" y="253486"/>
                </a:lnTo>
                <a:lnTo>
                  <a:pt x="16928144" y="289965"/>
                </a:lnTo>
                <a:lnTo>
                  <a:pt x="16951176" y="328255"/>
                </a:lnTo>
                <a:lnTo>
                  <a:pt x="16971536" y="368233"/>
                </a:lnTo>
                <a:lnTo>
                  <a:pt x="16989101" y="409775"/>
                </a:lnTo>
                <a:lnTo>
                  <a:pt x="17003748" y="452759"/>
                </a:lnTo>
                <a:lnTo>
                  <a:pt x="17015355" y="497061"/>
                </a:lnTo>
                <a:lnTo>
                  <a:pt x="17023798" y="542560"/>
                </a:lnTo>
                <a:lnTo>
                  <a:pt x="17028954" y="589130"/>
                </a:lnTo>
                <a:lnTo>
                  <a:pt x="17030700" y="636651"/>
                </a:lnTo>
                <a:lnTo>
                  <a:pt x="17030700" y="3182924"/>
                </a:lnTo>
                <a:lnTo>
                  <a:pt x="17028954" y="3230435"/>
                </a:lnTo>
                <a:lnTo>
                  <a:pt x="17023798" y="3276997"/>
                </a:lnTo>
                <a:lnTo>
                  <a:pt x="17015355" y="3322488"/>
                </a:lnTo>
                <a:lnTo>
                  <a:pt x="17003748" y="3366784"/>
                </a:lnTo>
                <a:lnTo>
                  <a:pt x="16989101" y="3409762"/>
                </a:lnTo>
                <a:lnTo>
                  <a:pt x="16971536" y="3451300"/>
                </a:lnTo>
                <a:lnTo>
                  <a:pt x="16951176" y="3491274"/>
                </a:lnTo>
                <a:lnTo>
                  <a:pt x="16928144" y="3529561"/>
                </a:lnTo>
                <a:lnTo>
                  <a:pt x="16902563" y="3566038"/>
                </a:lnTo>
                <a:lnTo>
                  <a:pt x="16874557" y="3600582"/>
                </a:lnTo>
                <a:lnTo>
                  <a:pt x="16844248" y="3633069"/>
                </a:lnTo>
                <a:lnTo>
                  <a:pt x="16811759" y="3663378"/>
                </a:lnTo>
                <a:lnTo>
                  <a:pt x="16777213" y="3691384"/>
                </a:lnTo>
                <a:lnTo>
                  <a:pt x="16740734" y="3716965"/>
                </a:lnTo>
                <a:lnTo>
                  <a:pt x="16702444" y="3739997"/>
                </a:lnTo>
                <a:lnTo>
                  <a:pt x="16662466" y="3760358"/>
                </a:lnTo>
                <a:lnTo>
                  <a:pt x="16620924" y="3777924"/>
                </a:lnTo>
                <a:lnTo>
                  <a:pt x="16577940" y="3792572"/>
                </a:lnTo>
                <a:lnTo>
                  <a:pt x="16533638" y="3804179"/>
                </a:lnTo>
                <a:lnTo>
                  <a:pt x="16488139" y="3812622"/>
                </a:lnTo>
                <a:lnTo>
                  <a:pt x="16441569" y="3817778"/>
                </a:lnTo>
                <a:lnTo>
                  <a:pt x="16394048" y="3819525"/>
                </a:lnTo>
                <a:lnTo>
                  <a:pt x="636651" y="3819525"/>
                </a:lnTo>
                <a:lnTo>
                  <a:pt x="589133" y="3817778"/>
                </a:lnTo>
                <a:lnTo>
                  <a:pt x="542565" y="3812622"/>
                </a:lnTo>
                <a:lnTo>
                  <a:pt x="497069" y="3804179"/>
                </a:lnTo>
                <a:lnTo>
                  <a:pt x="452768" y="3792572"/>
                </a:lnTo>
                <a:lnTo>
                  <a:pt x="409785" y="3777924"/>
                </a:lnTo>
                <a:lnTo>
                  <a:pt x="368244" y="3760358"/>
                </a:lnTo>
                <a:lnTo>
                  <a:pt x="328266" y="3739997"/>
                </a:lnTo>
                <a:lnTo>
                  <a:pt x="289976" y="3716965"/>
                </a:lnTo>
                <a:lnTo>
                  <a:pt x="253497" y="3691384"/>
                </a:lnTo>
                <a:lnTo>
                  <a:pt x="218951" y="3663378"/>
                </a:lnTo>
                <a:lnTo>
                  <a:pt x="186461" y="3633069"/>
                </a:lnTo>
                <a:lnTo>
                  <a:pt x="156151" y="3600582"/>
                </a:lnTo>
                <a:lnTo>
                  <a:pt x="128143" y="3566038"/>
                </a:lnTo>
                <a:lnTo>
                  <a:pt x="102562" y="3529561"/>
                </a:lnTo>
                <a:lnTo>
                  <a:pt x="79529" y="3491274"/>
                </a:lnTo>
                <a:lnTo>
                  <a:pt x="59167" y="3451300"/>
                </a:lnTo>
                <a:lnTo>
                  <a:pt x="41601" y="3409762"/>
                </a:lnTo>
                <a:lnTo>
                  <a:pt x="26953" y="3366784"/>
                </a:lnTo>
                <a:lnTo>
                  <a:pt x="15345" y="3322488"/>
                </a:lnTo>
                <a:lnTo>
                  <a:pt x="6902" y="3276997"/>
                </a:lnTo>
                <a:lnTo>
                  <a:pt x="1746" y="3230435"/>
                </a:lnTo>
                <a:lnTo>
                  <a:pt x="0" y="3182924"/>
                </a:lnTo>
                <a:lnTo>
                  <a:pt x="0" y="636651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76471" y="6384861"/>
            <a:ext cx="10093960" cy="277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2066925" indent="-199390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SzPct val="95000"/>
              <a:buFont typeface="Calibri"/>
              <a:buAutoNum type="arabicPeriod"/>
              <a:tabLst>
                <a:tab pos="2067560" algn="l"/>
              </a:tabLst>
            </a:pPr>
            <a:r>
              <a:rPr dirty="0" sz="2000" spc="-25" b="1">
                <a:solidFill>
                  <a:srgbClr val="FF0000"/>
                </a:solidFill>
                <a:latin typeface="Calibri"/>
                <a:cs typeface="Calibri"/>
              </a:rPr>
              <a:t>Event </a:t>
            </a:r>
            <a:r>
              <a:rPr dirty="0" sz="2000" spc="15" b="1">
                <a:solidFill>
                  <a:srgbClr val="FF0000"/>
                </a:solidFill>
                <a:latin typeface="Calibri"/>
                <a:cs typeface="Calibri"/>
              </a:rPr>
              <a:t>DB</a:t>
            </a:r>
            <a:r>
              <a:rPr dirty="0" sz="2000" spc="15">
                <a:latin typeface="맑은 고딕"/>
                <a:cs typeface="맑은 고딕"/>
              </a:rPr>
              <a:t>를 </a:t>
            </a:r>
            <a:r>
              <a:rPr dirty="0" sz="2000" spc="25">
                <a:latin typeface="맑은 고딕"/>
                <a:cs typeface="맑은 고딕"/>
              </a:rPr>
              <a:t>조회 </a:t>
            </a:r>
            <a:r>
              <a:rPr dirty="0" sz="2000" spc="5">
                <a:latin typeface="맑은 고딕"/>
                <a:cs typeface="맑은 고딕"/>
              </a:rPr>
              <a:t>-&gt; </a:t>
            </a:r>
            <a:r>
              <a:rPr dirty="0" sz="2000" spc="25">
                <a:latin typeface="맑은 고딕"/>
                <a:cs typeface="맑은 고딕"/>
              </a:rPr>
              <a:t>메인 배너 </a:t>
            </a:r>
            <a:r>
              <a:rPr dirty="0" sz="2000">
                <a:latin typeface="맑은 고딕"/>
                <a:cs typeface="맑은 고딕"/>
              </a:rPr>
              <a:t>이미지, Event_id</a:t>
            </a:r>
            <a:r>
              <a:rPr dirty="0" sz="2000" spc="-415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가져옴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AutoNum type="arabicPeriod"/>
            </a:pPr>
            <a:endParaRPr sz="2150">
              <a:latin typeface="Times New Roman"/>
              <a:cs typeface="Times New Roman"/>
            </a:endParaRPr>
          </a:p>
          <a:p>
            <a:pPr marL="296545" indent="-283845">
              <a:lnSpc>
                <a:spcPct val="100000"/>
              </a:lnSpc>
              <a:buClr>
                <a:srgbClr val="000000"/>
              </a:buClr>
              <a:buFont typeface=""/>
              <a:buAutoNum type="arabicPeriod"/>
              <a:tabLst>
                <a:tab pos="297180" algn="l"/>
              </a:tabLst>
            </a:pPr>
            <a:r>
              <a:rPr dirty="0" sz="2000" spc="-5" b="1">
                <a:solidFill>
                  <a:srgbClr val="FF0000"/>
                </a:solidFill>
                <a:latin typeface="맑은 고딕"/>
                <a:cs typeface="맑은 고딕"/>
              </a:rPr>
              <a:t>&lt;c:forEach&gt;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반복문 </a:t>
            </a:r>
            <a:r>
              <a:rPr dirty="0" sz="2000" spc="0">
                <a:latin typeface="맑은 고딕"/>
                <a:cs typeface="맑은 고딕"/>
              </a:rPr>
              <a:t>-&gt; </a:t>
            </a:r>
            <a:r>
              <a:rPr dirty="0" sz="2000">
                <a:latin typeface="맑은 고딕"/>
                <a:cs typeface="맑은 고딕"/>
              </a:rPr>
              <a:t>EventDB에 </a:t>
            </a:r>
            <a:r>
              <a:rPr dirty="0" sz="2000" spc="25">
                <a:latin typeface="맑은 고딕"/>
                <a:cs typeface="맑은 고딕"/>
              </a:rPr>
              <a:t>있는 </a:t>
            </a:r>
            <a:r>
              <a:rPr dirty="0" sz="2000">
                <a:latin typeface="맑은 고딕"/>
                <a:cs typeface="맑은 고딕"/>
              </a:rPr>
              <a:t>이벤트 </a:t>
            </a:r>
            <a:r>
              <a:rPr dirty="0" sz="2000" spc="0">
                <a:latin typeface="맑은 고딕"/>
                <a:cs typeface="맑은 고딕"/>
              </a:rPr>
              <a:t>수만큼의 </a:t>
            </a:r>
            <a:r>
              <a:rPr dirty="0" sz="2000">
                <a:latin typeface="맑은 고딕"/>
                <a:cs typeface="맑은 고딕"/>
              </a:rPr>
              <a:t>배너를 가져올 </a:t>
            </a:r>
            <a:r>
              <a:rPr dirty="0" sz="2000" spc="25">
                <a:latin typeface="맑은 고딕"/>
                <a:cs typeface="맑은 고딕"/>
              </a:rPr>
              <a:t>수 있게</a:t>
            </a:r>
            <a:r>
              <a:rPr dirty="0" sz="2000" spc="-33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  <a:p>
            <a:pPr marL="1170940" indent="-284480">
              <a:lnSpc>
                <a:spcPct val="100000"/>
              </a:lnSpc>
              <a:spcBef>
                <a:spcPts val="2405"/>
              </a:spcBef>
              <a:buAutoNum type="arabicPeriod"/>
              <a:tabLst>
                <a:tab pos="1171575" algn="l"/>
              </a:tabLst>
            </a:pPr>
            <a:r>
              <a:rPr dirty="0" sz="2000" spc="5">
                <a:latin typeface="맑은 고딕"/>
                <a:cs typeface="맑은 고딕"/>
              </a:rPr>
              <a:t>이미지마다 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&lt;a&gt; 태그</a:t>
            </a:r>
            <a:r>
              <a:rPr dirty="0" sz="2000" spc="0">
                <a:latin typeface="맑은 고딕"/>
                <a:cs typeface="맑은 고딕"/>
              </a:rPr>
              <a:t>를 </a:t>
            </a:r>
            <a:r>
              <a:rPr dirty="0" sz="2000" spc="25">
                <a:latin typeface="맑은 고딕"/>
                <a:cs typeface="맑은 고딕"/>
              </a:rPr>
              <a:t>설정 </a:t>
            </a:r>
            <a:r>
              <a:rPr dirty="0" sz="2000" spc="5">
                <a:latin typeface="맑은 고딕"/>
                <a:cs typeface="맑은 고딕"/>
              </a:rPr>
              <a:t>-&gt; </a:t>
            </a:r>
            <a:r>
              <a:rPr dirty="0" sz="2000" spc="25">
                <a:latin typeface="맑은 고딕"/>
                <a:cs typeface="맑은 고딕"/>
              </a:rPr>
              <a:t>해당 </a:t>
            </a:r>
            <a:r>
              <a:rPr dirty="0" sz="2000" spc="0">
                <a:latin typeface="맑은 고딕"/>
                <a:cs typeface="맑은 고딕"/>
              </a:rPr>
              <a:t>페이지로 </a:t>
            </a:r>
            <a:r>
              <a:rPr dirty="0" sz="2000">
                <a:latin typeface="맑은 고딕"/>
                <a:cs typeface="맑은 고딕"/>
              </a:rPr>
              <a:t>이동할 </a:t>
            </a:r>
            <a:r>
              <a:rPr dirty="0" sz="2000" spc="25">
                <a:latin typeface="맑은 고딕"/>
                <a:cs typeface="맑은 고딕"/>
              </a:rPr>
              <a:t>수 </a:t>
            </a:r>
            <a:r>
              <a:rPr dirty="0" sz="2000">
                <a:latin typeface="맑은 고딕"/>
                <a:cs typeface="맑은 고딕"/>
              </a:rPr>
              <a:t>있도록</a:t>
            </a:r>
            <a:r>
              <a:rPr dirty="0" sz="2000" spc="-47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설정</a:t>
            </a:r>
            <a:endParaRPr sz="2000">
              <a:latin typeface="맑은 고딕"/>
              <a:cs typeface="맑은 고딕"/>
            </a:endParaRPr>
          </a:p>
          <a:p>
            <a:pPr marL="1892935" indent="-284480">
              <a:lnSpc>
                <a:spcPct val="100000"/>
              </a:lnSpc>
              <a:spcBef>
                <a:spcPts val="2400"/>
              </a:spcBef>
              <a:buAutoNum type="arabicPeriod"/>
              <a:tabLst>
                <a:tab pos="1893570" algn="l"/>
              </a:tabLst>
            </a:pPr>
            <a:r>
              <a:rPr dirty="0" sz="2000">
                <a:latin typeface="맑은 고딕"/>
                <a:cs typeface="맑은 고딕"/>
              </a:rPr>
              <a:t>이미지 좌우로 화살표 </a:t>
            </a:r>
            <a:r>
              <a:rPr dirty="0" sz="2000" spc="25">
                <a:latin typeface="맑은 고딕"/>
                <a:cs typeface="맑은 고딕"/>
              </a:rPr>
              <a:t>기능 </a:t>
            </a:r>
            <a:r>
              <a:rPr dirty="0" sz="2000" spc="5">
                <a:latin typeface="맑은 고딕"/>
                <a:cs typeface="맑은 고딕"/>
              </a:rPr>
              <a:t>-&gt; </a:t>
            </a:r>
            <a:r>
              <a:rPr dirty="0" sz="2000" spc="0" b="1">
                <a:solidFill>
                  <a:srgbClr val="FF0000"/>
                </a:solidFill>
                <a:latin typeface="맑은 고딕"/>
                <a:cs typeface="맑은 고딕"/>
              </a:rPr>
              <a:t>수동으로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이미지 </a:t>
            </a:r>
            <a:r>
              <a:rPr dirty="0" sz="2000" spc="25" b="1">
                <a:solidFill>
                  <a:srgbClr val="FF0000"/>
                </a:solidFill>
                <a:latin typeface="맑은 고딕"/>
                <a:cs typeface="맑은 고딕"/>
              </a:rPr>
              <a:t>회전</a:t>
            </a:r>
            <a:r>
              <a:rPr dirty="0" sz="2000" spc="-2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15">
                <a:latin typeface="맑은 고딕"/>
                <a:cs typeface="맑은 고딕"/>
              </a:rPr>
              <a:t>가능</a:t>
            </a:r>
            <a:endParaRPr sz="2000">
              <a:latin typeface="맑은 고딕"/>
              <a:cs typeface="맑은 고딕"/>
            </a:endParaRPr>
          </a:p>
          <a:p>
            <a:pPr marL="615950" indent="-284480">
              <a:lnSpc>
                <a:spcPct val="100000"/>
              </a:lnSpc>
              <a:spcBef>
                <a:spcPts val="2330"/>
              </a:spcBef>
              <a:buAutoNum type="arabicPeriod"/>
              <a:tabLst>
                <a:tab pos="616585" algn="l"/>
              </a:tabLst>
            </a:pPr>
            <a:r>
              <a:rPr dirty="0" sz="2000">
                <a:latin typeface="맑은 고딕"/>
                <a:cs typeface="맑은 고딕"/>
              </a:rPr>
              <a:t>이미지 </a:t>
            </a:r>
            <a:r>
              <a:rPr dirty="0" sz="2000" spc="5">
                <a:latin typeface="맑은 고딕"/>
                <a:cs typeface="맑은 고딕"/>
              </a:rPr>
              <a:t>하단부분에 </a:t>
            </a:r>
            <a:r>
              <a:rPr dirty="0" sz="2000" spc="25">
                <a:latin typeface="맑은 고딕"/>
                <a:cs typeface="맑은 고딕"/>
              </a:rPr>
              <a:t>해당 </a:t>
            </a:r>
            <a:r>
              <a:rPr dirty="0" sz="2000">
                <a:latin typeface="맑은 고딕"/>
                <a:cs typeface="맑은 고딕"/>
              </a:rPr>
              <a:t>이벤트 배너의 순서와 </a:t>
            </a:r>
            <a:r>
              <a:rPr dirty="0" sz="2000" spc="25">
                <a:latin typeface="맑은 고딕"/>
                <a:cs typeface="맑은 고딕"/>
              </a:rPr>
              <a:t>매칭 </a:t>
            </a:r>
            <a:r>
              <a:rPr dirty="0" sz="2000" spc="5">
                <a:latin typeface="맑은 고딕"/>
                <a:cs typeface="맑은 고딕"/>
              </a:rPr>
              <a:t>-&gt;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클릭시 </a:t>
            </a:r>
            <a:r>
              <a:rPr dirty="0" sz="2000" spc="25" b="1">
                <a:solidFill>
                  <a:srgbClr val="FF0000"/>
                </a:solidFill>
                <a:latin typeface="맑은 고딕"/>
                <a:cs typeface="맑은 고딕"/>
              </a:rPr>
              <a:t>해당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순서로</a:t>
            </a:r>
            <a:r>
              <a:rPr dirty="0" sz="2000" spc="-45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15" b="1">
                <a:solidFill>
                  <a:srgbClr val="FF0000"/>
                </a:solidFill>
                <a:latin typeface="맑은 고딕"/>
                <a:cs typeface="맑은 고딕"/>
              </a:rPr>
              <a:t>이동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2875" y="1752600"/>
            <a:ext cx="10348468" cy="379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924300" y="1724025"/>
            <a:ext cx="10420350" cy="3867150"/>
          </a:xfrm>
          <a:custGeom>
            <a:avLst/>
            <a:gdLst/>
            <a:ahLst/>
            <a:cxnLst/>
            <a:rect l="l" t="t" r="r" b="b"/>
            <a:pathLst>
              <a:path w="10420350" h="3867150">
                <a:moveTo>
                  <a:pt x="0" y="3867150"/>
                </a:moveTo>
                <a:lnTo>
                  <a:pt x="10420350" y="3867150"/>
                </a:lnTo>
                <a:lnTo>
                  <a:pt x="10420350" y="0"/>
                </a:lnTo>
                <a:lnTo>
                  <a:pt x="0" y="0"/>
                </a:lnTo>
                <a:lnTo>
                  <a:pt x="0" y="3867150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400175"/>
            <a:ext cx="18288000" cy="0"/>
          </a:xfrm>
          <a:custGeom>
            <a:avLst/>
            <a:gdLst/>
            <a:ahLst/>
            <a:cxnLst/>
            <a:rect l="l" t="t" r="r" b="b"/>
            <a:pathLst>
              <a:path w="18288000" h="0">
                <a:moveTo>
                  <a:pt x="0" y="0"/>
                </a:moveTo>
                <a:lnTo>
                  <a:pt x="18288000" y="0"/>
                </a:lnTo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278100" y="409575"/>
            <a:ext cx="2352675" cy="904875"/>
          </a:xfrm>
          <a:custGeom>
            <a:avLst/>
            <a:gdLst/>
            <a:ahLst/>
            <a:cxnLst/>
            <a:rect l="l" t="t" r="r" b="b"/>
            <a:pathLst>
              <a:path w="2352675" h="904875">
                <a:moveTo>
                  <a:pt x="273303" y="0"/>
                </a:moveTo>
                <a:lnTo>
                  <a:pt x="2079371" y="0"/>
                </a:lnTo>
                <a:lnTo>
                  <a:pt x="2113640" y="3525"/>
                </a:lnTo>
                <a:lnTo>
                  <a:pt x="2178123" y="30453"/>
                </a:lnTo>
                <a:lnTo>
                  <a:pt x="2235486" y="81058"/>
                </a:lnTo>
                <a:lnTo>
                  <a:pt x="2260856" y="114179"/>
                </a:lnTo>
                <a:lnTo>
                  <a:pt x="2283676" y="151946"/>
                </a:lnTo>
                <a:lnTo>
                  <a:pt x="2303690" y="193936"/>
                </a:lnTo>
                <a:lnTo>
                  <a:pt x="2320640" y="239724"/>
                </a:lnTo>
                <a:lnTo>
                  <a:pt x="2334270" y="288885"/>
                </a:lnTo>
                <a:lnTo>
                  <a:pt x="2344324" y="340997"/>
                </a:lnTo>
                <a:lnTo>
                  <a:pt x="2350544" y="395635"/>
                </a:lnTo>
                <a:lnTo>
                  <a:pt x="2352675" y="452374"/>
                </a:lnTo>
                <a:lnTo>
                  <a:pt x="2350544" y="509139"/>
                </a:lnTo>
                <a:lnTo>
                  <a:pt x="2344324" y="563800"/>
                </a:lnTo>
                <a:lnTo>
                  <a:pt x="2334270" y="615931"/>
                </a:lnTo>
                <a:lnTo>
                  <a:pt x="2320640" y="665108"/>
                </a:lnTo>
                <a:lnTo>
                  <a:pt x="2303690" y="710909"/>
                </a:lnTo>
                <a:lnTo>
                  <a:pt x="2283676" y="752908"/>
                </a:lnTo>
                <a:lnTo>
                  <a:pt x="2260856" y="790683"/>
                </a:lnTo>
                <a:lnTo>
                  <a:pt x="2235486" y="823809"/>
                </a:lnTo>
                <a:lnTo>
                  <a:pt x="2207823" y="851862"/>
                </a:lnTo>
                <a:lnTo>
                  <a:pt x="2146643" y="891056"/>
                </a:lnTo>
                <a:lnTo>
                  <a:pt x="2079371" y="904875"/>
                </a:lnTo>
                <a:lnTo>
                  <a:pt x="273303" y="904875"/>
                </a:lnTo>
                <a:lnTo>
                  <a:pt x="205989" y="891056"/>
                </a:lnTo>
                <a:lnTo>
                  <a:pt x="144795" y="851862"/>
                </a:lnTo>
                <a:lnTo>
                  <a:pt x="117132" y="823809"/>
                </a:lnTo>
                <a:lnTo>
                  <a:pt x="91767" y="790683"/>
                </a:lnTo>
                <a:lnTo>
                  <a:pt x="68954" y="752908"/>
                </a:lnTo>
                <a:lnTo>
                  <a:pt x="48950" y="710909"/>
                </a:lnTo>
                <a:lnTo>
                  <a:pt x="32009" y="665108"/>
                </a:lnTo>
                <a:lnTo>
                  <a:pt x="18388" y="615931"/>
                </a:lnTo>
                <a:lnTo>
                  <a:pt x="8343" y="563800"/>
                </a:lnTo>
                <a:lnTo>
                  <a:pt x="2128" y="509139"/>
                </a:lnTo>
                <a:lnTo>
                  <a:pt x="0" y="452374"/>
                </a:lnTo>
                <a:lnTo>
                  <a:pt x="2128" y="395635"/>
                </a:lnTo>
                <a:lnTo>
                  <a:pt x="8343" y="340997"/>
                </a:lnTo>
                <a:lnTo>
                  <a:pt x="18388" y="288885"/>
                </a:lnTo>
                <a:lnTo>
                  <a:pt x="32009" y="239724"/>
                </a:lnTo>
                <a:lnTo>
                  <a:pt x="48950" y="193936"/>
                </a:lnTo>
                <a:lnTo>
                  <a:pt x="68954" y="151946"/>
                </a:lnTo>
                <a:lnTo>
                  <a:pt x="91767" y="114179"/>
                </a:lnTo>
                <a:lnTo>
                  <a:pt x="117132" y="81058"/>
                </a:lnTo>
                <a:lnTo>
                  <a:pt x="144795" y="53008"/>
                </a:lnTo>
                <a:lnTo>
                  <a:pt x="205989" y="13817"/>
                </a:lnTo>
                <a:lnTo>
                  <a:pt x="239009" y="3525"/>
                </a:lnTo>
                <a:lnTo>
                  <a:pt x="273303" y="0"/>
                </a:lnTo>
                <a:close/>
              </a:path>
            </a:pathLst>
          </a:custGeom>
          <a:ln w="19050">
            <a:solidFill>
              <a:srgbClr val="EF6A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635" y="419163"/>
            <a:ext cx="1668145" cy="5175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200" spc="-185" b="1">
                <a:latin typeface="맑은 고딕"/>
                <a:cs typeface="맑은 고딕"/>
              </a:rPr>
              <a:t>화면</a:t>
            </a:r>
            <a:r>
              <a:rPr dirty="0" sz="3200" spc="-315" b="1">
                <a:latin typeface="맑은 고딕"/>
                <a:cs typeface="맑은 고딕"/>
              </a:rPr>
              <a:t> </a:t>
            </a:r>
            <a:r>
              <a:rPr dirty="0" sz="3200" spc="-204" b="1">
                <a:latin typeface="맑은 고딕"/>
                <a:cs typeface="맑은 고딕"/>
              </a:rPr>
              <a:t>구성</a:t>
            </a:r>
            <a:endParaRPr sz="320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09594" y="363663"/>
            <a:ext cx="1391285" cy="883285"/>
          </a:xfrm>
          <a:prstGeom prst="rect">
            <a:avLst/>
          </a:prstGeom>
        </p:spPr>
        <p:txBody>
          <a:bodyPr wrap="square" lIns="0" tIns="755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595"/>
              </a:spcBef>
            </a:pPr>
            <a:r>
              <a:rPr dirty="0" sz="2400" spc="-155" b="1">
                <a:solidFill>
                  <a:srgbClr val="EF6A4D"/>
                </a:solidFill>
                <a:latin typeface="맑은 고딕"/>
                <a:cs typeface="맑은 고딕"/>
              </a:rPr>
              <a:t>메인화면</a:t>
            </a:r>
            <a:endParaRPr sz="2400">
              <a:latin typeface="맑은 고딕"/>
              <a:cs typeface="맑은 고딕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dirty="0" sz="2400" spc="-120" b="1">
                <a:solidFill>
                  <a:srgbClr val="EF6A4D"/>
                </a:solidFill>
                <a:latin typeface="Noto Sans KR Black"/>
                <a:cs typeface="Noto Sans KR Black"/>
              </a:rPr>
              <a:t>-</a:t>
            </a:r>
            <a:r>
              <a:rPr dirty="0" sz="2400" spc="-120" b="1">
                <a:solidFill>
                  <a:srgbClr val="EF6A4D"/>
                </a:solidFill>
                <a:latin typeface="맑은 고딕"/>
                <a:cs typeface="맑은 고딕"/>
              </a:rPr>
              <a:t>상품나열</a:t>
            </a:r>
            <a:r>
              <a:rPr dirty="0" sz="2400" spc="-120" b="1">
                <a:solidFill>
                  <a:srgbClr val="EF6A4D"/>
                </a:solidFill>
                <a:latin typeface="Noto Sans KR Black"/>
                <a:cs typeface="Noto Sans KR Black"/>
              </a:rPr>
              <a:t>-</a:t>
            </a:r>
            <a:endParaRPr sz="2400">
              <a:latin typeface="Noto Sans KR Black"/>
              <a:cs typeface="Noto Sans KR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0100" y="6810375"/>
            <a:ext cx="17030700" cy="2886075"/>
          </a:xfrm>
          <a:custGeom>
            <a:avLst/>
            <a:gdLst/>
            <a:ahLst/>
            <a:cxnLst/>
            <a:rect l="l" t="t" r="r" b="b"/>
            <a:pathLst>
              <a:path w="17030700" h="2886075">
                <a:moveTo>
                  <a:pt x="16549623" y="0"/>
                </a:moveTo>
                <a:lnTo>
                  <a:pt x="481075" y="0"/>
                </a:lnTo>
                <a:lnTo>
                  <a:pt x="431885" y="2483"/>
                </a:lnTo>
                <a:lnTo>
                  <a:pt x="384117" y="9774"/>
                </a:lnTo>
                <a:lnTo>
                  <a:pt x="338011" y="21628"/>
                </a:lnTo>
                <a:lnTo>
                  <a:pt x="293811" y="37806"/>
                </a:lnTo>
                <a:lnTo>
                  <a:pt x="251758" y="58064"/>
                </a:lnTo>
                <a:lnTo>
                  <a:pt x="212093" y="82162"/>
                </a:lnTo>
                <a:lnTo>
                  <a:pt x="175059" y="109856"/>
                </a:lnTo>
                <a:lnTo>
                  <a:pt x="140896" y="140906"/>
                </a:lnTo>
                <a:lnTo>
                  <a:pt x="109848" y="175069"/>
                </a:lnTo>
                <a:lnTo>
                  <a:pt x="82155" y="212104"/>
                </a:lnTo>
                <a:lnTo>
                  <a:pt x="58059" y="251769"/>
                </a:lnTo>
                <a:lnTo>
                  <a:pt x="37802" y="293822"/>
                </a:lnTo>
                <a:lnTo>
                  <a:pt x="21626" y="338021"/>
                </a:lnTo>
                <a:lnTo>
                  <a:pt x="9772" y="384124"/>
                </a:lnTo>
                <a:lnTo>
                  <a:pt x="2483" y="431889"/>
                </a:lnTo>
                <a:lnTo>
                  <a:pt x="0" y="481075"/>
                </a:lnTo>
                <a:lnTo>
                  <a:pt x="0" y="2405049"/>
                </a:lnTo>
                <a:lnTo>
                  <a:pt x="2483" y="2454231"/>
                </a:lnTo>
                <a:lnTo>
                  <a:pt x="9772" y="2501991"/>
                </a:lnTo>
                <a:lnTo>
                  <a:pt x="21626" y="2548090"/>
                </a:lnTo>
                <a:lnTo>
                  <a:pt x="37802" y="2592284"/>
                </a:lnTo>
                <a:lnTo>
                  <a:pt x="58059" y="2634333"/>
                </a:lnTo>
                <a:lnTo>
                  <a:pt x="82155" y="2673993"/>
                </a:lnTo>
                <a:lnTo>
                  <a:pt x="109848" y="2711024"/>
                </a:lnTo>
                <a:lnTo>
                  <a:pt x="140896" y="2745184"/>
                </a:lnTo>
                <a:lnTo>
                  <a:pt x="175059" y="2776230"/>
                </a:lnTo>
                <a:lnTo>
                  <a:pt x="212093" y="2803922"/>
                </a:lnTo>
                <a:lnTo>
                  <a:pt x="251758" y="2828016"/>
                </a:lnTo>
                <a:lnTo>
                  <a:pt x="293811" y="2848273"/>
                </a:lnTo>
                <a:lnTo>
                  <a:pt x="338011" y="2864448"/>
                </a:lnTo>
                <a:lnTo>
                  <a:pt x="384117" y="2876302"/>
                </a:lnTo>
                <a:lnTo>
                  <a:pt x="431885" y="2883591"/>
                </a:lnTo>
                <a:lnTo>
                  <a:pt x="481075" y="2886075"/>
                </a:lnTo>
                <a:lnTo>
                  <a:pt x="16549623" y="2886075"/>
                </a:lnTo>
                <a:lnTo>
                  <a:pt x="16598810" y="2883591"/>
                </a:lnTo>
                <a:lnTo>
                  <a:pt x="16646575" y="2876302"/>
                </a:lnTo>
                <a:lnTo>
                  <a:pt x="16692678" y="2864448"/>
                </a:lnTo>
                <a:lnTo>
                  <a:pt x="16736877" y="2848273"/>
                </a:lnTo>
                <a:lnTo>
                  <a:pt x="16778930" y="2828016"/>
                </a:lnTo>
                <a:lnTo>
                  <a:pt x="16818595" y="2803922"/>
                </a:lnTo>
                <a:lnTo>
                  <a:pt x="16855630" y="2776230"/>
                </a:lnTo>
                <a:lnTo>
                  <a:pt x="16889793" y="2745184"/>
                </a:lnTo>
                <a:lnTo>
                  <a:pt x="16920843" y="2711024"/>
                </a:lnTo>
                <a:lnTo>
                  <a:pt x="16948537" y="2673993"/>
                </a:lnTo>
                <a:lnTo>
                  <a:pt x="16972635" y="2634333"/>
                </a:lnTo>
                <a:lnTo>
                  <a:pt x="16992893" y="2592284"/>
                </a:lnTo>
                <a:lnTo>
                  <a:pt x="17009071" y="2548090"/>
                </a:lnTo>
                <a:lnTo>
                  <a:pt x="17020925" y="2501991"/>
                </a:lnTo>
                <a:lnTo>
                  <a:pt x="17028216" y="2454231"/>
                </a:lnTo>
                <a:lnTo>
                  <a:pt x="17030700" y="2405049"/>
                </a:lnTo>
                <a:lnTo>
                  <a:pt x="17030700" y="481075"/>
                </a:lnTo>
                <a:lnTo>
                  <a:pt x="17028216" y="431889"/>
                </a:lnTo>
                <a:lnTo>
                  <a:pt x="17020925" y="384124"/>
                </a:lnTo>
                <a:lnTo>
                  <a:pt x="17009071" y="338021"/>
                </a:lnTo>
                <a:lnTo>
                  <a:pt x="16992893" y="293822"/>
                </a:lnTo>
                <a:lnTo>
                  <a:pt x="16972635" y="251769"/>
                </a:lnTo>
                <a:lnTo>
                  <a:pt x="16948537" y="212104"/>
                </a:lnTo>
                <a:lnTo>
                  <a:pt x="16920843" y="175069"/>
                </a:lnTo>
                <a:lnTo>
                  <a:pt x="16889793" y="140906"/>
                </a:lnTo>
                <a:lnTo>
                  <a:pt x="16855630" y="109856"/>
                </a:lnTo>
                <a:lnTo>
                  <a:pt x="16818595" y="82162"/>
                </a:lnTo>
                <a:lnTo>
                  <a:pt x="16778930" y="58064"/>
                </a:lnTo>
                <a:lnTo>
                  <a:pt x="16736877" y="37806"/>
                </a:lnTo>
                <a:lnTo>
                  <a:pt x="16692678" y="21628"/>
                </a:lnTo>
                <a:lnTo>
                  <a:pt x="16646575" y="9774"/>
                </a:lnTo>
                <a:lnTo>
                  <a:pt x="16598810" y="2483"/>
                </a:lnTo>
                <a:lnTo>
                  <a:pt x="165496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00100" y="6810375"/>
            <a:ext cx="17030700" cy="2886075"/>
          </a:xfrm>
          <a:custGeom>
            <a:avLst/>
            <a:gdLst/>
            <a:ahLst/>
            <a:cxnLst/>
            <a:rect l="l" t="t" r="r" b="b"/>
            <a:pathLst>
              <a:path w="17030700" h="2886075">
                <a:moveTo>
                  <a:pt x="0" y="481075"/>
                </a:moveTo>
                <a:lnTo>
                  <a:pt x="2483" y="431889"/>
                </a:lnTo>
                <a:lnTo>
                  <a:pt x="9772" y="384124"/>
                </a:lnTo>
                <a:lnTo>
                  <a:pt x="21626" y="338021"/>
                </a:lnTo>
                <a:lnTo>
                  <a:pt x="37802" y="293822"/>
                </a:lnTo>
                <a:lnTo>
                  <a:pt x="58059" y="251769"/>
                </a:lnTo>
                <a:lnTo>
                  <a:pt x="82155" y="212104"/>
                </a:lnTo>
                <a:lnTo>
                  <a:pt x="109848" y="175069"/>
                </a:lnTo>
                <a:lnTo>
                  <a:pt x="140896" y="140906"/>
                </a:lnTo>
                <a:lnTo>
                  <a:pt x="175059" y="109856"/>
                </a:lnTo>
                <a:lnTo>
                  <a:pt x="212093" y="82162"/>
                </a:lnTo>
                <a:lnTo>
                  <a:pt x="251758" y="58064"/>
                </a:lnTo>
                <a:lnTo>
                  <a:pt x="293811" y="37806"/>
                </a:lnTo>
                <a:lnTo>
                  <a:pt x="338011" y="21628"/>
                </a:lnTo>
                <a:lnTo>
                  <a:pt x="384117" y="9774"/>
                </a:lnTo>
                <a:lnTo>
                  <a:pt x="431885" y="2483"/>
                </a:lnTo>
                <a:lnTo>
                  <a:pt x="481075" y="0"/>
                </a:lnTo>
                <a:lnTo>
                  <a:pt x="16549623" y="0"/>
                </a:lnTo>
                <a:lnTo>
                  <a:pt x="16598810" y="2483"/>
                </a:lnTo>
                <a:lnTo>
                  <a:pt x="16646575" y="9774"/>
                </a:lnTo>
                <a:lnTo>
                  <a:pt x="16692678" y="21628"/>
                </a:lnTo>
                <a:lnTo>
                  <a:pt x="16736877" y="37806"/>
                </a:lnTo>
                <a:lnTo>
                  <a:pt x="16778930" y="58064"/>
                </a:lnTo>
                <a:lnTo>
                  <a:pt x="16818595" y="82162"/>
                </a:lnTo>
                <a:lnTo>
                  <a:pt x="16855630" y="109856"/>
                </a:lnTo>
                <a:lnTo>
                  <a:pt x="16889793" y="140906"/>
                </a:lnTo>
                <a:lnTo>
                  <a:pt x="16920843" y="175069"/>
                </a:lnTo>
                <a:lnTo>
                  <a:pt x="16948537" y="212104"/>
                </a:lnTo>
                <a:lnTo>
                  <a:pt x="16972635" y="251769"/>
                </a:lnTo>
                <a:lnTo>
                  <a:pt x="16992893" y="293822"/>
                </a:lnTo>
                <a:lnTo>
                  <a:pt x="17009071" y="338021"/>
                </a:lnTo>
                <a:lnTo>
                  <a:pt x="17020925" y="384124"/>
                </a:lnTo>
                <a:lnTo>
                  <a:pt x="17028216" y="431889"/>
                </a:lnTo>
                <a:lnTo>
                  <a:pt x="17030700" y="481075"/>
                </a:lnTo>
                <a:lnTo>
                  <a:pt x="17030700" y="2405049"/>
                </a:lnTo>
                <a:lnTo>
                  <a:pt x="17028216" y="2454231"/>
                </a:lnTo>
                <a:lnTo>
                  <a:pt x="17020925" y="2501991"/>
                </a:lnTo>
                <a:lnTo>
                  <a:pt x="17009071" y="2548090"/>
                </a:lnTo>
                <a:lnTo>
                  <a:pt x="16992893" y="2592284"/>
                </a:lnTo>
                <a:lnTo>
                  <a:pt x="16972635" y="2634333"/>
                </a:lnTo>
                <a:lnTo>
                  <a:pt x="16948537" y="2673993"/>
                </a:lnTo>
                <a:lnTo>
                  <a:pt x="16920843" y="2711024"/>
                </a:lnTo>
                <a:lnTo>
                  <a:pt x="16889793" y="2745184"/>
                </a:lnTo>
                <a:lnTo>
                  <a:pt x="16855630" y="2776230"/>
                </a:lnTo>
                <a:lnTo>
                  <a:pt x="16818595" y="2803922"/>
                </a:lnTo>
                <a:lnTo>
                  <a:pt x="16778930" y="2828016"/>
                </a:lnTo>
                <a:lnTo>
                  <a:pt x="16736877" y="2848273"/>
                </a:lnTo>
                <a:lnTo>
                  <a:pt x="16692678" y="2864448"/>
                </a:lnTo>
                <a:lnTo>
                  <a:pt x="16646575" y="2876302"/>
                </a:lnTo>
                <a:lnTo>
                  <a:pt x="16598810" y="2883591"/>
                </a:lnTo>
                <a:lnTo>
                  <a:pt x="16549623" y="2886075"/>
                </a:lnTo>
                <a:lnTo>
                  <a:pt x="481075" y="2886075"/>
                </a:lnTo>
                <a:lnTo>
                  <a:pt x="431885" y="2883591"/>
                </a:lnTo>
                <a:lnTo>
                  <a:pt x="384117" y="2876302"/>
                </a:lnTo>
                <a:lnTo>
                  <a:pt x="338011" y="2864448"/>
                </a:lnTo>
                <a:lnTo>
                  <a:pt x="293811" y="2848273"/>
                </a:lnTo>
                <a:lnTo>
                  <a:pt x="251758" y="2828016"/>
                </a:lnTo>
                <a:lnTo>
                  <a:pt x="212093" y="2803922"/>
                </a:lnTo>
                <a:lnTo>
                  <a:pt x="175059" y="2776230"/>
                </a:lnTo>
                <a:lnTo>
                  <a:pt x="140896" y="2745184"/>
                </a:lnTo>
                <a:lnTo>
                  <a:pt x="109848" y="2711024"/>
                </a:lnTo>
                <a:lnTo>
                  <a:pt x="82155" y="2673993"/>
                </a:lnTo>
                <a:lnTo>
                  <a:pt x="58059" y="2634333"/>
                </a:lnTo>
                <a:lnTo>
                  <a:pt x="37802" y="2592284"/>
                </a:lnTo>
                <a:lnTo>
                  <a:pt x="21626" y="2548090"/>
                </a:lnTo>
                <a:lnTo>
                  <a:pt x="9772" y="2501991"/>
                </a:lnTo>
                <a:lnTo>
                  <a:pt x="2483" y="2454231"/>
                </a:lnTo>
                <a:lnTo>
                  <a:pt x="0" y="2405049"/>
                </a:lnTo>
                <a:lnTo>
                  <a:pt x="0" y="481075"/>
                </a:lnTo>
                <a:close/>
              </a:path>
            </a:pathLst>
          </a:custGeom>
          <a:ln w="5715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30495" y="7464361"/>
            <a:ext cx="8185784" cy="15646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25"/>
              </a:spcBef>
              <a:buClr>
                <a:srgbClr val="000000"/>
              </a:buClr>
              <a:buFont typeface=""/>
              <a:buAutoNum type="arabicPeriod"/>
              <a:tabLst>
                <a:tab pos="330200" algn="l"/>
              </a:tabLst>
            </a:pPr>
            <a:r>
              <a:rPr dirty="0" sz="2000" spc="-5" b="1">
                <a:solidFill>
                  <a:srgbClr val="FF0000"/>
                </a:solidFill>
                <a:latin typeface="Calibri"/>
                <a:cs typeface="Calibri"/>
              </a:rPr>
              <a:t>product</a:t>
            </a:r>
            <a:r>
              <a:rPr dirty="0" sz="2000" spc="-3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5" b="1">
                <a:solidFill>
                  <a:srgbClr val="FF0000"/>
                </a:solidFill>
                <a:latin typeface="Calibri"/>
                <a:cs typeface="Calibri"/>
              </a:rPr>
              <a:t>DB</a:t>
            </a:r>
            <a:r>
              <a:rPr dirty="0" sz="2000" spc="-45" b="1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조회</a:t>
            </a:r>
            <a:r>
              <a:rPr dirty="0" sz="2000" spc="-60">
                <a:latin typeface="맑은 고딕"/>
                <a:cs typeface="맑은 고딕"/>
              </a:rPr>
              <a:t> </a:t>
            </a:r>
            <a:r>
              <a:rPr dirty="0" sz="2000" spc="5">
                <a:latin typeface="맑은 고딕"/>
                <a:cs typeface="맑은 고딕"/>
              </a:rPr>
              <a:t>-&gt;</a:t>
            </a:r>
            <a:r>
              <a:rPr dirty="0" sz="2000" spc="-28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이미지</a:t>
            </a:r>
            <a:r>
              <a:rPr dirty="0" sz="2000" spc="-265">
                <a:latin typeface="맑은 고딕"/>
                <a:cs typeface="맑은 고딕"/>
              </a:rPr>
              <a:t> </a:t>
            </a:r>
            <a:r>
              <a:rPr dirty="0" sz="2000" spc="-5">
                <a:latin typeface="Calibri"/>
                <a:cs typeface="Calibri"/>
              </a:rPr>
              <a:t>source,</a:t>
            </a:r>
            <a:r>
              <a:rPr dirty="0" sz="2000" spc="-10">
                <a:latin typeface="Calibri"/>
                <a:cs typeface="Calibri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제품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이름</a:t>
            </a:r>
            <a:r>
              <a:rPr dirty="0" sz="2000">
                <a:latin typeface="Calibri"/>
                <a:cs typeface="Calibri"/>
              </a:rPr>
              <a:t>,</a:t>
            </a:r>
            <a:r>
              <a:rPr dirty="0" sz="2000" spc="-15">
                <a:latin typeface="Calibri"/>
                <a:cs typeface="Calibri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제품</a:t>
            </a:r>
            <a:r>
              <a:rPr dirty="0" sz="2000" spc="-310">
                <a:latin typeface="맑은 고딕"/>
                <a:cs typeface="맑은 고딕"/>
              </a:rPr>
              <a:t> </a:t>
            </a:r>
            <a:r>
              <a:rPr dirty="0" sz="2000">
                <a:latin typeface="맑은 고딕"/>
                <a:cs typeface="맑은 고딕"/>
              </a:rPr>
              <a:t>카테고리,</a:t>
            </a:r>
            <a:r>
              <a:rPr dirty="0" sz="2000" spc="-1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제품</a:t>
            </a:r>
            <a:r>
              <a:rPr dirty="0" sz="2000" spc="-60">
                <a:latin typeface="맑은 고딕"/>
                <a:cs typeface="맑은 고딕"/>
              </a:rPr>
              <a:t> </a:t>
            </a:r>
            <a:r>
              <a:rPr dirty="0" sz="2000" spc="15">
                <a:latin typeface="맑은 고딕"/>
                <a:cs typeface="맑은 고딕"/>
              </a:rPr>
              <a:t>가격</a:t>
            </a:r>
            <a:endParaRPr sz="200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"/>
              <a:buAutoNum type="arabicPeriod"/>
            </a:pPr>
            <a:endParaRPr sz="2150">
              <a:latin typeface="Times New Roman"/>
              <a:cs typeface="Times New Roman"/>
            </a:endParaRPr>
          </a:p>
          <a:p>
            <a:pPr marL="784225" indent="-317500">
              <a:lnSpc>
                <a:spcPct val="100000"/>
              </a:lnSpc>
              <a:buAutoNum type="arabicPeriod"/>
              <a:tabLst>
                <a:tab pos="784225" algn="l"/>
              </a:tabLst>
            </a:pPr>
            <a:r>
              <a:rPr dirty="0" sz="2000">
                <a:latin typeface="맑은 고딕"/>
                <a:cs typeface="맑은 고딕"/>
              </a:rPr>
              <a:t>조회한 데이터 </a:t>
            </a:r>
            <a:r>
              <a:rPr dirty="0" sz="2000" spc="5">
                <a:latin typeface="맑은 고딕"/>
                <a:cs typeface="맑은 고딕"/>
              </a:rPr>
              <a:t>-&gt; </a:t>
            </a:r>
            <a:r>
              <a:rPr dirty="0" sz="2000" spc="25">
                <a:latin typeface="맑은 고딕"/>
                <a:cs typeface="맑은 고딕"/>
              </a:rPr>
              <a:t>카드 </a:t>
            </a:r>
            <a:r>
              <a:rPr dirty="0" sz="2000">
                <a:latin typeface="맑은 고딕"/>
                <a:cs typeface="맑은 고딕"/>
              </a:rPr>
              <a:t>형식의 </a:t>
            </a:r>
            <a:r>
              <a:rPr dirty="0" sz="2000" spc="5" b="1">
                <a:solidFill>
                  <a:srgbClr val="FF0000"/>
                </a:solidFill>
                <a:latin typeface="맑은 고딕"/>
                <a:cs typeface="맑은 고딕"/>
              </a:rPr>
              <a:t>컨테이너로 </a:t>
            </a:r>
            <a:r>
              <a:rPr dirty="0" sz="2000" b="1">
                <a:solidFill>
                  <a:srgbClr val="FF0000"/>
                </a:solidFill>
                <a:latin typeface="맑은 고딕"/>
                <a:cs typeface="맑은 고딕"/>
              </a:rPr>
              <a:t>그룹화 </a:t>
            </a:r>
            <a:r>
              <a:rPr dirty="0" sz="2000" spc="25">
                <a:latin typeface="맑은 고딕"/>
                <a:cs typeface="맑은 고딕"/>
              </a:rPr>
              <a:t>한 뒤</a:t>
            </a:r>
            <a:r>
              <a:rPr dirty="0" sz="2000" spc="-350">
                <a:latin typeface="맑은 고딕"/>
                <a:cs typeface="맑은 고딕"/>
              </a:rPr>
              <a:t> </a:t>
            </a:r>
            <a:r>
              <a:rPr dirty="0" sz="2000" spc="15">
                <a:latin typeface="맑은 고딕"/>
                <a:cs typeface="맑은 고딕"/>
              </a:rPr>
              <a:t>반복</a:t>
            </a:r>
            <a:endParaRPr sz="2000">
              <a:latin typeface="맑은 고딕"/>
              <a:cs typeface="맑은 고딕"/>
            </a:endParaRPr>
          </a:p>
          <a:p>
            <a:pPr marL="1406525">
              <a:lnSpc>
                <a:spcPct val="100000"/>
              </a:lnSpc>
              <a:spcBef>
                <a:spcPts val="2405"/>
              </a:spcBef>
            </a:pPr>
            <a:r>
              <a:rPr dirty="0" sz="2000" spc="5">
                <a:latin typeface="맑은 고딕"/>
                <a:cs typeface="맑은 고딕"/>
              </a:rPr>
              <a:t>3.</a:t>
            </a:r>
            <a:r>
              <a:rPr dirty="0" sz="2000" spc="-475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제품</a:t>
            </a:r>
            <a:r>
              <a:rPr dirty="0" sz="2000" spc="-60">
                <a:latin typeface="맑은 고딕"/>
                <a:cs typeface="맑은 고딕"/>
              </a:rPr>
              <a:t> </a:t>
            </a:r>
            <a:r>
              <a:rPr dirty="0" sz="2000" spc="5" b="1">
                <a:solidFill>
                  <a:srgbClr val="FF0000"/>
                </a:solidFill>
                <a:latin typeface="맑은 고딕"/>
                <a:cs typeface="맑은 고딕"/>
              </a:rPr>
              <a:t>카테고리로</a:t>
            </a:r>
            <a:r>
              <a:rPr dirty="0" sz="2000" spc="-65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25" b="1">
                <a:solidFill>
                  <a:srgbClr val="FF0000"/>
                </a:solidFill>
                <a:latin typeface="맑은 고딕"/>
                <a:cs typeface="맑은 고딕"/>
              </a:rPr>
              <a:t>분류</a:t>
            </a:r>
            <a:r>
              <a:rPr dirty="0" sz="2000" spc="-60" b="1">
                <a:solidFill>
                  <a:srgbClr val="FF0000"/>
                </a:solidFill>
                <a:latin typeface="맑은 고딕"/>
                <a:cs typeface="맑은 고딕"/>
              </a:rPr>
              <a:t> </a:t>
            </a:r>
            <a:r>
              <a:rPr dirty="0" sz="2000" spc="5">
                <a:latin typeface="맑은 고딕"/>
                <a:cs typeface="맑은 고딕"/>
              </a:rPr>
              <a:t>-&gt;</a:t>
            </a:r>
            <a:r>
              <a:rPr dirty="0" sz="2000" spc="-3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제품</a:t>
            </a:r>
            <a:r>
              <a:rPr dirty="0" sz="2000" spc="-65">
                <a:latin typeface="맑은 고딕"/>
                <a:cs typeface="맑은 고딕"/>
              </a:rPr>
              <a:t> </a:t>
            </a:r>
            <a:r>
              <a:rPr dirty="0" sz="2000" spc="0">
                <a:latin typeface="맑은 고딕"/>
                <a:cs typeface="맑은 고딕"/>
              </a:rPr>
              <a:t>라인업을</a:t>
            </a:r>
            <a:r>
              <a:rPr dirty="0" sz="2000" spc="-40">
                <a:latin typeface="맑은 고딕"/>
                <a:cs typeface="맑은 고딕"/>
              </a:rPr>
              <a:t> </a:t>
            </a:r>
            <a:r>
              <a:rPr dirty="0" sz="2000" spc="25">
                <a:latin typeface="맑은 고딕"/>
                <a:cs typeface="맑은 고딕"/>
              </a:rPr>
              <a:t>분리</a:t>
            </a:r>
            <a:endParaRPr sz="2000">
              <a:latin typeface="맑은 고딕"/>
              <a:cs typeface="맑은 고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8225" y="1657350"/>
            <a:ext cx="16230600" cy="4848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09650" y="1628775"/>
            <a:ext cx="16287750" cy="4905375"/>
          </a:xfrm>
          <a:custGeom>
            <a:avLst/>
            <a:gdLst/>
            <a:ahLst/>
            <a:cxnLst/>
            <a:rect l="l" t="t" r="r" b="b"/>
            <a:pathLst>
              <a:path w="16287750" h="4905375">
                <a:moveTo>
                  <a:pt x="0" y="4905375"/>
                </a:moveTo>
                <a:lnTo>
                  <a:pt x="16287750" y="4905375"/>
                </a:lnTo>
                <a:lnTo>
                  <a:pt x="16287750" y="0"/>
                </a:lnTo>
                <a:lnTo>
                  <a:pt x="0" y="0"/>
                </a:lnTo>
                <a:lnTo>
                  <a:pt x="0" y="4905375"/>
                </a:lnTo>
                <a:close/>
              </a:path>
            </a:pathLst>
          </a:custGeom>
          <a:ln w="5715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2025-10-10T03:07:13Z</dcterms:created>
  <dcterms:modified xsi:type="dcterms:W3CDTF">2025-10-10T03:07:13Z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2025-06-30T00:00:00Z</vt:filetime>
  </property>
  <property fmtid="{D5CDD505-2E9C-101B-9397-08002B2CF9AE}" pid="3" name="LastSaved">
    <vt:filetime>2025-10-10T00:00:00Z</vt:filetime>
  </property>
</Properties>
</file>